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7"/>
  </p:notesMasterIdLst>
  <p:handoutMasterIdLst>
    <p:handoutMasterId r:id="rId48"/>
  </p:handoutMasterIdLst>
  <p:sldIdLst>
    <p:sldId id="339" r:id="rId5"/>
    <p:sldId id="340" r:id="rId6"/>
    <p:sldId id="341" r:id="rId7"/>
    <p:sldId id="338" r:id="rId8"/>
    <p:sldId id="342" r:id="rId9"/>
    <p:sldId id="343" r:id="rId10"/>
    <p:sldId id="337" r:id="rId11"/>
    <p:sldId id="286" r:id="rId12"/>
    <p:sldId id="332" r:id="rId13"/>
    <p:sldId id="321" r:id="rId14"/>
    <p:sldId id="323" r:id="rId15"/>
    <p:sldId id="331" r:id="rId16"/>
    <p:sldId id="325" r:id="rId17"/>
    <p:sldId id="326" r:id="rId18"/>
    <p:sldId id="333" r:id="rId19"/>
    <p:sldId id="289" r:id="rId20"/>
    <p:sldId id="291" r:id="rId21"/>
    <p:sldId id="293" r:id="rId22"/>
    <p:sldId id="294" r:id="rId23"/>
    <p:sldId id="302" r:id="rId24"/>
    <p:sldId id="303" r:id="rId25"/>
    <p:sldId id="306" r:id="rId26"/>
    <p:sldId id="304" r:id="rId27"/>
    <p:sldId id="305" r:id="rId28"/>
    <p:sldId id="296" r:id="rId29"/>
    <p:sldId id="297" r:id="rId30"/>
    <p:sldId id="299" r:id="rId31"/>
    <p:sldId id="300" r:id="rId32"/>
    <p:sldId id="335" r:id="rId33"/>
    <p:sldId id="307" r:id="rId34"/>
    <p:sldId id="267" r:id="rId35"/>
    <p:sldId id="330" r:id="rId36"/>
    <p:sldId id="263" r:id="rId37"/>
    <p:sldId id="328" r:id="rId38"/>
    <p:sldId id="334" r:id="rId39"/>
    <p:sldId id="285" r:id="rId40"/>
    <p:sldId id="336" r:id="rId41"/>
    <p:sldId id="287" r:id="rId42"/>
    <p:sldId id="268" r:id="rId43"/>
    <p:sldId id="284" r:id="rId44"/>
    <p:sldId id="281" r:id="rId45"/>
    <p:sldId id="329" r:id="rId46"/>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 propia" id="{0A865D45-8CCE-4BA8-BCDB-E7073F87261E}">
          <p14:sldIdLst>
            <p14:sldId id="339"/>
            <p14:sldId id="340"/>
            <p14:sldId id="341"/>
            <p14:sldId id="338"/>
            <p14:sldId id="342"/>
            <p14:sldId id="343"/>
          </p14:sldIdLst>
        </p14:section>
        <p14:section name="secci" id="{01CA8FCB-7B98-4438-A340-D6F77838856B}">
          <p14:sldIdLst>
            <p14:sldId id="337"/>
            <p14:sldId id="286"/>
            <p14:sldId id="332"/>
            <p14:sldId id="321"/>
            <p14:sldId id="323"/>
            <p14:sldId id="331"/>
            <p14:sldId id="325"/>
            <p14:sldId id="326"/>
            <p14:sldId id="333"/>
            <p14:sldId id="289"/>
            <p14:sldId id="291"/>
            <p14:sldId id="293"/>
            <p14:sldId id="294"/>
            <p14:sldId id="302"/>
            <p14:sldId id="303"/>
            <p14:sldId id="306"/>
            <p14:sldId id="304"/>
            <p14:sldId id="305"/>
            <p14:sldId id="296"/>
            <p14:sldId id="297"/>
            <p14:sldId id="299"/>
            <p14:sldId id="300"/>
            <p14:sldId id="335"/>
            <p14:sldId id="307"/>
            <p14:sldId id="267"/>
            <p14:sldId id="330"/>
            <p14:sldId id="263"/>
            <p14:sldId id="328"/>
            <p14:sldId id="334"/>
            <p14:sldId id="285"/>
            <p14:sldId id="336"/>
            <p14:sldId id="287"/>
            <p14:sldId id="268"/>
            <p14:sldId id="284"/>
            <p14:sldId id="281"/>
            <p14:sldId id="32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389" autoAdjust="0"/>
    <p:restoredTop sz="94464" autoAdjust="0"/>
  </p:normalViewPr>
  <p:slideViewPr>
    <p:cSldViewPr snapToGrid="0" snapToObjects="1">
      <p:cViewPr>
        <p:scale>
          <a:sx n="66" d="100"/>
          <a:sy n="66" d="100"/>
        </p:scale>
        <p:origin x="420" y="180"/>
      </p:cViewPr>
      <p:guideLst/>
    </p:cSldViewPr>
  </p:slideViewPr>
  <p:outlineViewPr>
    <p:cViewPr>
      <p:scale>
        <a:sx n="33" d="100"/>
        <a:sy n="33" d="100"/>
      </p:scale>
      <p:origin x="0" y="-31296"/>
    </p:cViewPr>
  </p:outlineViewPr>
  <p:notesTextViewPr>
    <p:cViewPr>
      <p:scale>
        <a:sx n="1" d="1"/>
        <a:sy n="1" d="1"/>
      </p:scale>
      <p:origin x="0" y="0"/>
    </p:cViewPr>
  </p:notesTextViewPr>
  <p:notesViewPr>
    <p:cSldViewPr snapToGrid="0" snapToObjects="1">
      <p:cViewPr varScale="1">
        <p:scale>
          <a:sx n="102" d="100"/>
          <a:sy n="102" d="100"/>
        </p:scale>
        <p:origin x="151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liss, Jessica A" userId="1fc8d4bf-231c-4ebd-a194-2e9b38ad1dc0" providerId="ADAL" clId="{581414CA-6B97-B045-BD34-E51BDB0F346C}"/>
    <pc:docChg chg="custSel modMainMaster">
      <pc:chgData name="Corliss, Jessica A" userId="1fc8d4bf-231c-4ebd-a194-2e9b38ad1dc0" providerId="ADAL" clId="{581414CA-6B97-B045-BD34-E51BDB0F346C}" dt="2022-01-06T15:02:09.631" v="15" actId="6014"/>
      <pc:docMkLst>
        <pc:docMk/>
      </pc:docMkLst>
      <pc:sldMasterChg chg="modSldLayout">
        <pc:chgData name="Corliss, Jessica A" userId="1fc8d4bf-231c-4ebd-a194-2e9b38ad1dc0" providerId="ADAL" clId="{581414CA-6B97-B045-BD34-E51BDB0F346C}" dt="2022-01-06T15:02:09.631" v="15" actId="6014"/>
        <pc:sldMasterMkLst>
          <pc:docMk/>
          <pc:sldMasterMk cId="2970061491" sldId="2147483648"/>
        </pc:sldMasterMkLst>
        <pc:sldLayoutChg chg="mod">
          <pc:chgData name="Corliss, Jessica A" userId="1fc8d4bf-231c-4ebd-a194-2e9b38ad1dc0" providerId="ADAL" clId="{581414CA-6B97-B045-BD34-E51BDB0F346C}" dt="2022-01-06T15:00:26.158" v="1" actId="6014"/>
          <pc:sldLayoutMkLst>
            <pc:docMk/>
            <pc:sldMasterMk cId="2970061491" sldId="2147483648"/>
            <pc:sldLayoutMk cId="2851774748" sldId="2147483667"/>
          </pc:sldLayoutMkLst>
        </pc:sldLayoutChg>
        <pc:sldLayoutChg chg="mod">
          <pc:chgData name="Corliss, Jessica A" userId="1fc8d4bf-231c-4ebd-a194-2e9b38ad1dc0" providerId="ADAL" clId="{581414CA-6B97-B045-BD34-E51BDB0F346C}" dt="2022-01-06T15:00:32.620" v="2" actId="6014"/>
          <pc:sldLayoutMkLst>
            <pc:docMk/>
            <pc:sldMasterMk cId="2970061491" sldId="2147483648"/>
            <pc:sldLayoutMk cId="1772614730" sldId="2147483668"/>
          </pc:sldLayoutMkLst>
        </pc:sldLayoutChg>
        <pc:sldLayoutChg chg="mod">
          <pc:chgData name="Corliss, Jessica A" userId="1fc8d4bf-231c-4ebd-a194-2e9b38ad1dc0" providerId="ADAL" clId="{581414CA-6B97-B045-BD34-E51BDB0F346C}" dt="2022-01-06T15:01:23.563" v="8" actId="6014"/>
          <pc:sldLayoutMkLst>
            <pc:docMk/>
            <pc:sldMasterMk cId="2970061491" sldId="2147483648"/>
            <pc:sldLayoutMk cId="733951917" sldId="2147483669"/>
          </pc:sldLayoutMkLst>
        </pc:sldLayoutChg>
        <pc:sldLayoutChg chg="mod">
          <pc:chgData name="Corliss, Jessica A" userId="1fc8d4bf-231c-4ebd-a194-2e9b38ad1dc0" providerId="ADAL" clId="{581414CA-6B97-B045-BD34-E51BDB0F346C}" dt="2022-01-06T15:00:19.029" v="0" actId="6014"/>
          <pc:sldLayoutMkLst>
            <pc:docMk/>
            <pc:sldMasterMk cId="2970061491" sldId="2147483648"/>
            <pc:sldLayoutMk cId="2899422758" sldId="2147483670"/>
          </pc:sldLayoutMkLst>
        </pc:sldLayoutChg>
        <pc:sldLayoutChg chg="mod">
          <pc:chgData name="Corliss, Jessica A" userId="1fc8d4bf-231c-4ebd-a194-2e9b38ad1dc0" providerId="ADAL" clId="{581414CA-6B97-B045-BD34-E51BDB0F346C}" dt="2022-01-06T15:01:29.031" v="9" actId="6014"/>
          <pc:sldLayoutMkLst>
            <pc:docMk/>
            <pc:sldMasterMk cId="2970061491" sldId="2147483648"/>
            <pc:sldLayoutMk cId="1568389576" sldId="2147483671"/>
          </pc:sldLayoutMkLst>
        </pc:sldLayoutChg>
        <pc:sldLayoutChg chg="mod">
          <pc:chgData name="Corliss, Jessica A" userId="1fc8d4bf-231c-4ebd-a194-2e9b38ad1dc0" providerId="ADAL" clId="{581414CA-6B97-B045-BD34-E51BDB0F346C}" dt="2022-01-06T15:01:06.419" v="6" actId="6014"/>
          <pc:sldLayoutMkLst>
            <pc:docMk/>
            <pc:sldMasterMk cId="2970061491" sldId="2147483648"/>
            <pc:sldLayoutMk cId="748418329" sldId="2147483672"/>
          </pc:sldLayoutMkLst>
        </pc:sldLayoutChg>
        <pc:sldLayoutChg chg="mod">
          <pc:chgData name="Corliss, Jessica A" userId="1fc8d4bf-231c-4ebd-a194-2e9b38ad1dc0" providerId="ADAL" clId="{581414CA-6B97-B045-BD34-E51BDB0F346C}" dt="2022-01-06T15:00:41.508" v="3" actId="6014"/>
          <pc:sldLayoutMkLst>
            <pc:docMk/>
            <pc:sldMasterMk cId="2970061491" sldId="2147483648"/>
            <pc:sldLayoutMk cId="840878860" sldId="2147483675"/>
          </pc:sldLayoutMkLst>
        </pc:sldLayoutChg>
        <pc:sldLayoutChg chg="mod">
          <pc:chgData name="Corliss, Jessica A" userId="1fc8d4bf-231c-4ebd-a194-2e9b38ad1dc0" providerId="ADAL" clId="{581414CA-6B97-B045-BD34-E51BDB0F346C}" dt="2022-01-06T15:00:57.361" v="5" actId="6014"/>
          <pc:sldLayoutMkLst>
            <pc:docMk/>
            <pc:sldMasterMk cId="2970061491" sldId="2147483648"/>
            <pc:sldLayoutMk cId="868536204" sldId="2147483676"/>
          </pc:sldLayoutMkLst>
        </pc:sldLayoutChg>
        <pc:sldLayoutChg chg="mod">
          <pc:chgData name="Corliss, Jessica A" userId="1fc8d4bf-231c-4ebd-a194-2e9b38ad1dc0" providerId="ADAL" clId="{581414CA-6B97-B045-BD34-E51BDB0F346C}" dt="2022-01-06T15:00:50.659" v="4" actId="6014"/>
          <pc:sldLayoutMkLst>
            <pc:docMk/>
            <pc:sldMasterMk cId="2970061491" sldId="2147483648"/>
            <pc:sldLayoutMk cId="3435829950" sldId="2147483677"/>
          </pc:sldLayoutMkLst>
        </pc:sldLayoutChg>
        <pc:sldLayoutChg chg="mod">
          <pc:chgData name="Corliss, Jessica A" userId="1fc8d4bf-231c-4ebd-a194-2e9b38ad1dc0" providerId="ADAL" clId="{581414CA-6B97-B045-BD34-E51BDB0F346C}" dt="2022-01-06T15:01:36.857" v="10" actId="6014"/>
          <pc:sldLayoutMkLst>
            <pc:docMk/>
            <pc:sldMasterMk cId="2970061491" sldId="2147483648"/>
            <pc:sldLayoutMk cId="2664682089" sldId="2147483679"/>
          </pc:sldLayoutMkLst>
        </pc:sldLayoutChg>
        <pc:sldLayoutChg chg="mod">
          <pc:chgData name="Corliss, Jessica A" userId="1fc8d4bf-231c-4ebd-a194-2e9b38ad1dc0" providerId="ADAL" clId="{581414CA-6B97-B045-BD34-E51BDB0F346C}" dt="2022-01-06T15:01:42.459" v="11" actId="6014"/>
          <pc:sldLayoutMkLst>
            <pc:docMk/>
            <pc:sldMasterMk cId="2970061491" sldId="2147483648"/>
            <pc:sldLayoutMk cId="3170021997" sldId="2147483680"/>
          </pc:sldLayoutMkLst>
        </pc:sldLayoutChg>
        <pc:sldLayoutChg chg="delSp modSp mod">
          <pc:chgData name="Corliss, Jessica A" userId="1fc8d4bf-231c-4ebd-a194-2e9b38ad1dc0" providerId="ADAL" clId="{581414CA-6B97-B045-BD34-E51BDB0F346C}" dt="2022-01-06T15:02:09.631" v="15" actId="6014"/>
          <pc:sldLayoutMkLst>
            <pc:docMk/>
            <pc:sldMasterMk cId="2970061491" sldId="2147483648"/>
            <pc:sldLayoutMk cId="1974530698" sldId="2147483691"/>
          </pc:sldLayoutMkLst>
          <pc:spChg chg="del">
            <ac:chgData name="Corliss, Jessica A" userId="1fc8d4bf-231c-4ebd-a194-2e9b38ad1dc0" providerId="ADAL" clId="{581414CA-6B97-B045-BD34-E51BDB0F346C}" dt="2022-01-06T15:02:02.572" v="13" actId="478"/>
            <ac:spMkLst>
              <pc:docMk/>
              <pc:sldMasterMk cId="2970061491" sldId="2147483648"/>
              <pc:sldLayoutMk cId="1974530698" sldId="2147483691"/>
              <ac:spMk id="3" creationId="{CB993FB4-4336-2048-A6A4-FA306EBBE714}"/>
            </ac:spMkLst>
          </pc:spChg>
          <pc:picChg chg="mod">
            <ac:chgData name="Corliss, Jessica A" userId="1fc8d4bf-231c-4ebd-a194-2e9b38ad1dc0" providerId="ADAL" clId="{581414CA-6B97-B045-BD34-E51BDB0F346C}" dt="2022-01-06T15:02:03.967" v="14" actId="1076"/>
            <ac:picMkLst>
              <pc:docMk/>
              <pc:sldMasterMk cId="2970061491" sldId="2147483648"/>
              <pc:sldLayoutMk cId="1974530698" sldId="2147483691"/>
              <ac:picMk id="4" creationId="{D94B893B-3A5E-A84C-9A26-CCC1CC0A2366}"/>
            </ac:picMkLst>
          </pc:picChg>
        </pc:sldLayoutChg>
        <pc:sldLayoutChg chg="mod">
          <pc:chgData name="Corliss, Jessica A" userId="1fc8d4bf-231c-4ebd-a194-2e9b38ad1dc0" providerId="ADAL" clId="{581414CA-6B97-B045-BD34-E51BDB0F346C}" dt="2022-01-06T15:01:14.513" v="7" actId="6014"/>
          <pc:sldLayoutMkLst>
            <pc:docMk/>
            <pc:sldMasterMk cId="2970061491" sldId="2147483648"/>
            <pc:sldLayoutMk cId="1710712687" sldId="214748369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788-A84D-A3F7-E2DFE64AC6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661-EC4D-89AA-025C386AB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61-EC4D-89AA-025C386AB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61-EC4D-89AA-025C386ABB23}"/>
              </c:ext>
            </c:extLst>
          </c:dPt>
          <c:dLbls>
            <c:dLbl>
              <c:idx val="1"/>
              <c:tx>
                <c:rich>
                  <a:bodyPr/>
                  <a:lstStyle/>
                  <a:p>
                    <a:fld id="{50C7B84E-2A58-4502-B0EB-A7DD28A30C7B}" type="PERCENTAGE">
                      <a:rPr lang="en-US">
                        <a:solidFill>
                          <a:schemeClr val="bg1"/>
                        </a:solidFill>
                      </a:rPr>
                      <a:pPr/>
                      <a:t>[PORCENTAJE]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661-EC4D-89AA-025C386ABB23}"/>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30</c:v>
                </c:pt>
                <c:pt idx="1">
                  <c:v>20</c:v>
                </c:pt>
                <c:pt idx="2">
                  <c:v>10</c:v>
                </c:pt>
                <c:pt idx="3">
                  <c:v>40</c:v>
                </c:pt>
              </c:numCache>
            </c:numRef>
          </c:val>
          <c:extLst>
            <c:ext xmlns:c16="http://schemas.microsoft.com/office/drawing/2014/chart" uri="{C3380CC4-5D6E-409C-BE32-E72D297353CC}">
              <c16:uniqueId val="{00000000-2788-A84D-A3F7-E2DFE64AC62E}"/>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9252280437826541"/>
          <c:y val="0.27383202416053781"/>
          <c:w val="0.16116921526113587"/>
          <c:h val="0.51470691163604554"/>
        </c:manualLayout>
      </c:layout>
      <c:overlay val="0"/>
      <c:spPr>
        <a:noFill/>
        <a:ln>
          <a:noFill/>
        </a:ln>
        <a:effectLst/>
      </c:spPr>
      <c:txPr>
        <a:bodyPr rot="0" spcFirstLastPara="1" vertOverflow="ellipsis" vert="horz" wrap="square" anchor="ctr" anchorCtr="1"/>
        <a:lstStyle/>
        <a:p>
          <a:pPr>
            <a:defRPr sz="2200" b="0" i="0" u="none" strike="noStrike" kern="1200" baseline="0">
              <a:ln>
                <a:noFill/>
              </a:ln>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FD1-4E2F-AAF9-E288E80CABAD}"/>
            </c:ext>
          </c:extLst>
        </c:ser>
        <c:ser>
          <c:idx val="1"/>
          <c:order val="1"/>
          <c:tx>
            <c:strRef>
              <c:f>Sheet1!$C$1</c:f>
              <c:strCache>
                <c:ptCount val="1"/>
                <c:pt idx="0">
                  <c:v>Series 2</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FD1-4E2F-AAF9-E288E80CABA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FD1-4E2F-AAF9-E288E80CABAD}"/>
            </c:ext>
          </c:extLst>
        </c:ser>
        <c:dLbls>
          <c:dLblPos val="outEnd"/>
          <c:showLegendKey val="0"/>
          <c:showVal val="1"/>
          <c:showCatName val="0"/>
          <c:showSerName val="0"/>
          <c:showPercent val="0"/>
          <c:showBubbleSize val="0"/>
        </c:dLbls>
        <c:gapWidth val="219"/>
        <c:overlap val="-27"/>
        <c:axId val="828878424"/>
        <c:axId val="828877112"/>
      </c:barChart>
      <c:catAx>
        <c:axId val="828878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28877112"/>
        <c:crosses val="autoZero"/>
        <c:auto val="1"/>
        <c:lblAlgn val="ctr"/>
        <c:lblOffset val="100"/>
        <c:noMultiLvlLbl val="0"/>
      </c:catAx>
      <c:valAx>
        <c:axId val="828877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288784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77051E-B811-D949-830F-55D35BA79C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72EC375-152E-3F4A-8C1A-308E3DFABC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830E4C-56B7-2443-B370-610F8D1BCD9C}" type="datetimeFigureOut">
              <a:rPr lang="en-US" smtClean="0"/>
              <a:t>3/5/2025</a:t>
            </a:fld>
            <a:endParaRPr lang="en-US"/>
          </a:p>
        </p:txBody>
      </p:sp>
      <p:sp>
        <p:nvSpPr>
          <p:cNvPr id="4" name="Footer Placeholder 3">
            <a:extLst>
              <a:ext uri="{FF2B5EF4-FFF2-40B4-BE49-F238E27FC236}">
                <a16:creationId xmlns:a16="http://schemas.microsoft.com/office/drawing/2014/main" id="{3DAD90D4-C48B-C647-BA8A-B43CFA99A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40E78B-91EF-F148-8F7B-2AEC532510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7D0152-5968-C24B-9EC0-2DFF74304A89}" type="slidenum">
              <a:rPr lang="en-US" smtClean="0"/>
              <a:t>‹Nº›</a:t>
            </a:fld>
            <a:endParaRPr lang="en-US"/>
          </a:p>
        </p:txBody>
      </p:sp>
    </p:spTree>
    <p:extLst>
      <p:ext uri="{BB962C8B-B14F-4D97-AF65-F5344CB8AC3E}">
        <p14:creationId xmlns:p14="http://schemas.microsoft.com/office/powerpoint/2010/main" val="1580248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D2FD1-B169-9B41-A890-0ECD81C3476C}" type="datetimeFigureOut">
              <a:rPr lang="en-US" smtClean="0"/>
              <a:t>3/5/2025</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9943EA-69D9-7E49-97CD-A49926F617C9}" type="slidenum">
              <a:rPr lang="en-US" smtClean="0"/>
              <a:t>‹Nº›</a:t>
            </a:fld>
            <a:endParaRPr lang="en-US" dirty="0"/>
          </a:p>
        </p:txBody>
      </p:sp>
    </p:spTree>
    <p:extLst>
      <p:ext uri="{BB962C8B-B14F-4D97-AF65-F5344CB8AC3E}">
        <p14:creationId xmlns:p14="http://schemas.microsoft.com/office/powerpoint/2010/main" val="173512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rand.uiowa.edu/graphic-element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rand.uiowa.edu/graphic-element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4</a:t>
            </a:fld>
            <a:endParaRPr lang="en-US" dirty="0"/>
          </a:p>
        </p:txBody>
      </p:sp>
    </p:spTree>
    <p:extLst>
      <p:ext uri="{BB962C8B-B14F-4D97-AF65-F5344CB8AC3E}">
        <p14:creationId xmlns:p14="http://schemas.microsoft.com/office/powerpoint/2010/main" val="3031297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edit map or change the county color:</a:t>
            </a:r>
          </a:p>
          <a:p>
            <a:endParaRPr lang="en-US" dirty="0"/>
          </a:p>
          <a:p>
            <a:r>
              <a:rPr lang="en-US" dirty="0"/>
              <a:t>1. Click the county you want to change.</a:t>
            </a:r>
          </a:p>
          <a:p>
            <a:r>
              <a:rPr lang="en-US" dirty="0"/>
              <a:t>2. Click ‘Shape Format’ tab, or right click and select the ‘Format Shape’ option.</a:t>
            </a:r>
          </a:p>
          <a:p>
            <a:r>
              <a:rPr lang="en-US" dirty="0"/>
              <a:t>3. Click the ‘Solid fill’ option and select one of the theme colors from the color menu. </a:t>
            </a:r>
          </a:p>
        </p:txBody>
      </p:sp>
      <p:sp>
        <p:nvSpPr>
          <p:cNvPr id="4" name="Slide Number Placeholder 3"/>
          <p:cNvSpPr>
            <a:spLocks noGrp="1"/>
          </p:cNvSpPr>
          <p:nvPr>
            <p:ph type="sldNum" sz="quarter" idx="5"/>
          </p:nvPr>
        </p:nvSpPr>
        <p:spPr/>
        <p:txBody>
          <a:bodyPr/>
          <a:lstStyle/>
          <a:p>
            <a:fld id="{769943EA-69D9-7E49-97CD-A49926F617C9}" type="slidenum">
              <a:rPr lang="en-US" smtClean="0"/>
              <a:t>41</a:t>
            </a:fld>
            <a:endParaRPr lang="en-US" dirty="0"/>
          </a:p>
        </p:txBody>
      </p:sp>
    </p:spTree>
    <p:extLst>
      <p:ext uri="{BB962C8B-B14F-4D97-AF65-F5344CB8AC3E}">
        <p14:creationId xmlns:p14="http://schemas.microsoft.com/office/powerpoint/2010/main" val="1089215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edit map or change the state color:</a:t>
            </a:r>
          </a:p>
          <a:p>
            <a:endParaRPr lang="en-US" dirty="0"/>
          </a:p>
          <a:p>
            <a:r>
              <a:rPr lang="en-US" dirty="0"/>
              <a:t>1. Double click the state that you want to change.</a:t>
            </a:r>
          </a:p>
          <a:p>
            <a:r>
              <a:rPr lang="en-US" dirty="0"/>
              <a:t>2. Click ‘Shape Format’ tab, or right click and select the ‘Format Shape’ option.</a:t>
            </a:r>
          </a:p>
          <a:p>
            <a:r>
              <a:rPr lang="en-US" dirty="0"/>
              <a:t>3. Click the ‘Solid fill’ option and select one of the theme colors from the color menu. </a:t>
            </a:r>
          </a:p>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42</a:t>
            </a:fld>
            <a:endParaRPr lang="en-US" dirty="0"/>
          </a:p>
        </p:txBody>
      </p:sp>
    </p:spTree>
    <p:extLst>
      <p:ext uri="{BB962C8B-B14F-4D97-AF65-F5344CB8AC3E}">
        <p14:creationId xmlns:p14="http://schemas.microsoft.com/office/powerpoint/2010/main" val="10683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4A5EC-60E7-0E1C-2803-69632B6B33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D6B463-E16A-8A8A-858E-136D1B6D6F84}"/>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F3E9609F-FA9E-0230-69FA-23F726E4F7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B9C6C4-8C4E-22B0-7231-200FDB615A21}"/>
              </a:ext>
            </a:extLst>
          </p:cNvPr>
          <p:cNvSpPr>
            <a:spLocks noGrp="1"/>
          </p:cNvSpPr>
          <p:nvPr>
            <p:ph type="sldNum" sz="quarter" idx="5"/>
          </p:nvPr>
        </p:nvSpPr>
        <p:spPr/>
        <p:txBody>
          <a:bodyPr/>
          <a:lstStyle/>
          <a:p>
            <a:fld id="{769943EA-69D9-7E49-97CD-A49926F617C9}" type="slidenum">
              <a:rPr lang="en-US" smtClean="0"/>
              <a:t>7</a:t>
            </a:fld>
            <a:endParaRPr lang="en-US" dirty="0"/>
          </a:p>
        </p:txBody>
      </p:sp>
    </p:spTree>
    <p:extLst>
      <p:ext uri="{BB962C8B-B14F-4D97-AF65-F5344CB8AC3E}">
        <p14:creationId xmlns:p14="http://schemas.microsoft.com/office/powerpoint/2010/main" val="833528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Download the full brand icon set at </a:t>
            </a:r>
            <a:r>
              <a:rPr lang="en-US" sz="1200" dirty="0">
                <a:hlinkClick r:id="rId3"/>
              </a:rPr>
              <a:t>brand.uiowa.edu/graphic-elements</a:t>
            </a:r>
            <a:endParaRPr lang="en-US" sz="1200" dirty="0"/>
          </a:p>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25</a:t>
            </a:fld>
            <a:endParaRPr lang="en-US" dirty="0"/>
          </a:p>
        </p:txBody>
      </p:sp>
    </p:spTree>
    <p:extLst>
      <p:ext uri="{BB962C8B-B14F-4D97-AF65-F5344CB8AC3E}">
        <p14:creationId xmlns:p14="http://schemas.microsoft.com/office/powerpoint/2010/main" val="3767214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Download the full brand icon set at </a:t>
            </a:r>
            <a:r>
              <a:rPr lang="en-US" sz="1200" dirty="0">
                <a:hlinkClick r:id="rId3"/>
              </a:rPr>
              <a:t>brand.uiowa.edu/graphic-elements</a:t>
            </a:r>
            <a:endParaRPr lang="en-US" sz="1200" dirty="0"/>
          </a:p>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26</a:t>
            </a:fld>
            <a:endParaRPr lang="en-US" dirty="0"/>
          </a:p>
        </p:txBody>
      </p:sp>
    </p:spTree>
    <p:extLst>
      <p:ext uri="{BB962C8B-B14F-4D97-AF65-F5344CB8AC3E}">
        <p14:creationId xmlns:p14="http://schemas.microsoft.com/office/powerpoint/2010/main" val="4039356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29</a:t>
            </a:fld>
            <a:endParaRPr lang="en-US" dirty="0"/>
          </a:p>
        </p:txBody>
      </p:sp>
    </p:spTree>
    <p:extLst>
      <p:ext uri="{BB962C8B-B14F-4D97-AF65-F5344CB8AC3E}">
        <p14:creationId xmlns:p14="http://schemas.microsoft.com/office/powerpoint/2010/main" val="73517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30</a:t>
            </a:fld>
            <a:endParaRPr lang="en-US" dirty="0"/>
          </a:p>
        </p:txBody>
      </p:sp>
    </p:spTree>
    <p:extLst>
      <p:ext uri="{BB962C8B-B14F-4D97-AF65-F5344CB8AC3E}">
        <p14:creationId xmlns:p14="http://schemas.microsoft.com/office/powerpoint/2010/main" val="1171823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31</a:t>
            </a:fld>
            <a:endParaRPr lang="en-US" dirty="0"/>
          </a:p>
        </p:txBody>
      </p:sp>
    </p:spTree>
    <p:extLst>
      <p:ext uri="{BB962C8B-B14F-4D97-AF65-F5344CB8AC3E}">
        <p14:creationId xmlns:p14="http://schemas.microsoft.com/office/powerpoint/2010/main" val="1725676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edit the pie chart: </a:t>
            </a:r>
          </a:p>
          <a:p>
            <a:endParaRPr lang="en-US" dirty="0"/>
          </a:p>
          <a:p>
            <a:r>
              <a:rPr lang="en-US" dirty="0"/>
              <a:t>1. Right click on the pie chart above.</a:t>
            </a:r>
          </a:p>
          <a:p>
            <a:r>
              <a:rPr lang="en-US" dirty="0"/>
              <a:t>2. Select ‘Edit Data in Excel’.</a:t>
            </a:r>
          </a:p>
          <a:p>
            <a:r>
              <a:rPr lang="en-US" dirty="0"/>
              <a:t>3. Enter your data in the Excel spreadsheet pop-up box including axis labels.</a:t>
            </a:r>
          </a:p>
          <a:p>
            <a:r>
              <a:rPr lang="en-US" dirty="0"/>
              <a:t>4. If your data contains more than 4 rows of data, select the blue highlight box in the lower right hand corner of your Excel spreadsheet pop-up box. </a:t>
            </a:r>
          </a:p>
          <a:p>
            <a:r>
              <a:rPr lang="en-US" dirty="0"/>
              <a:t>5. Drag the blue box down until all rows and columns in your dataset are contained within the box. </a:t>
            </a:r>
          </a:p>
          <a:p>
            <a:r>
              <a:rPr lang="en-US" dirty="0"/>
              <a:t>6. Color will populate your chart automatically, but to customize colors, click on a wedge and select your preferred color. </a:t>
            </a:r>
          </a:p>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39</a:t>
            </a:fld>
            <a:endParaRPr lang="en-US" dirty="0"/>
          </a:p>
        </p:txBody>
      </p:sp>
    </p:spTree>
    <p:extLst>
      <p:ext uri="{BB962C8B-B14F-4D97-AF65-F5344CB8AC3E}">
        <p14:creationId xmlns:p14="http://schemas.microsoft.com/office/powerpoint/2010/main" val="2752094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To edit the bar chart: </a:t>
            </a:r>
          </a:p>
          <a:p>
            <a:endParaRPr lang="en-US" dirty="0"/>
          </a:p>
          <a:p>
            <a:r>
              <a:rPr lang="en-US" dirty="0"/>
              <a:t>1. Right click on the bar chart above.</a:t>
            </a:r>
          </a:p>
          <a:p>
            <a:r>
              <a:rPr lang="en-US" dirty="0"/>
              <a:t>2. Select ‘Edit Data in Excel’.</a:t>
            </a:r>
          </a:p>
          <a:p>
            <a:r>
              <a:rPr lang="en-US" dirty="0"/>
              <a:t>3. Enter your data in the Excel spreadsheet pop-up box including axis labels.</a:t>
            </a:r>
          </a:p>
          <a:p>
            <a:r>
              <a:rPr lang="en-US" dirty="0"/>
              <a:t>4. If your data contains more than 4 rows of data, select the blue highlight box in the lower right hand corner of your Excel spreadsheet pop-up box. </a:t>
            </a:r>
          </a:p>
          <a:p>
            <a:r>
              <a:rPr lang="en-US" dirty="0"/>
              <a:t>5. Drag the blue box down until all rows and columns in your dataset are contained within the box. </a:t>
            </a:r>
          </a:p>
          <a:p>
            <a:r>
              <a:rPr lang="en-US" dirty="0"/>
              <a:t>6. Color will populate your chart automatically, but to customize colors, click on a bar and select your preferred color. </a:t>
            </a:r>
          </a:p>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40</a:t>
            </a:fld>
            <a:endParaRPr lang="en-US" dirty="0"/>
          </a:p>
        </p:txBody>
      </p:sp>
    </p:spTree>
    <p:extLst>
      <p:ext uri="{BB962C8B-B14F-4D97-AF65-F5344CB8AC3E}">
        <p14:creationId xmlns:p14="http://schemas.microsoft.com/office/powerpoint/2010/main" val="1171513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31044" y="2677626"/>
            <a:ext cx="6931628" cy="1847088"/>
          </a:xfrm>
        </p:spPr>
        <p:txBody>
          <a:bodyPr lIns="0" tIns="0" rIns="0" bIns="0" anchor="t" anchorCtr="0">
            <a:normAutofit/>
          </a:bodyPr>
          <a:lstStyle>
            <a:lvl1pPr algn="l">
              <a:defRPr sz="5200" b="1">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dirty="0"/>
              <a:t>Presentation Title Goes Right Here</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xmlns="" val="1"/>
              </a:ext>
            </a:extLst>
          </p:cNvPr>
          <p:cNvCxnSpPr>
            <a:cxnSpLocks/>
          </p:cNvCxnSpPr>
          <p:nvPr userDrawn="1"/>
        </p:nvCxnSpPr>
        <p:spPr>
          <a:xfrm>
            <a:off x="730595" y="2438725"/>
            <a:ext cx="57639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7EBA0026-8676-FC4D-B8E3-23D67CC31E33}"/>
              </a:ext>
            </a:extLst>
          </p:cNvPr>
          <p:cNvSpPr>
            <a:spLocks noGrp="1"/>
          </p:cNvSpPr>
          <p:nvPr>
            <p:ph type="subTitle" idx="1" hasCustomPrompt="1"/>
          </p:nvPr>
        </p:nvSpPr>
        <p:spPr>
          <a:xfrm>
            <a:off x="731044" y="4709626"/>
            <a:ext cx="7765770" cy="365125"/>
          </a:xfrm>
        </p:spPr>
        <p:txBody>
          <a:bodyPr lIns="0" tIns="0" rIns="0" bIns="0">
            <a:normAutofit/>
          </a:bodyPr>
          <a:lstStyle>
            <a:lvl1pPr marL="0" indent="0" algn="l">
              <a:buNone/>
              <a:defRPr sz="2200" b="1">
                <a:solidFill>
                  <a:schemeClr val="accent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11" name="Text Placeholder 15">
            <a:extLst>
              <a:ext uri="{FF2B5EF4-FFF2-40B4-BE49-F238E27FC236}">
                <a16:creationId xmlns:a16="http://schemas.microsoft.com/office/drawing/2014/main" id="{C56D6AE6-8806-5841-BD04-7C1509FA8029}"/>
              </a:ext>
            </a:extLst>
          </p:cNvPr>
          <p:cNvSpPr>
            <a:spLocks noGrp="1"/>
          </p:cNvSpPr>
          <p:nvPr>
            <p:ph type="body" sz="quarter" idx="10" hasCustomPrompt="1"/>
          </p:nvPr>
        </p:nvSpPr>
        <p:spPr>
          <a:xfrm>
            <a:off x="731044" y="5098725"/>
            <a:ext cx="7765770" cy="414991"/>
          </a:xfrm>
        </p:spPr>
        <p:txBody>
          <a:bodyPr lIns="0" tIns="0" rIns="0" bIns="0">
            <a:normAutofit/>
          </a:bodyPr>
          <a:lstStyle>
            <a:lvl1pPr marL="0" indent="0">
              <a:buNone/>
              <a:defRPr sz="2200">
                <a:solidFill>
                  <a:schemeClr val="bg1"/>
                </a:solidFill>
                <a:latin typeface="Roboto" panose="02000000000000000000" pitchFamily="2" charset="0"/>
                <a:ea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714376" y="1774217"/>
            <a:ext cx="6948756" cy="365125"/>
          </a:xfrm>
          <a:prstGeom prst="rect">
            <a:avLst/>
          </a:prstGeom>
          <a:noFill/>
        </p:spPr>
        <p:txBody>
          <a:bodyPr vert="horz" lIns="0" tIns="0" rIns="0" bIns="0" rtlCol="0" anchor="ctr"/>
          <a:lstStyle>
            <a:lvl1pPr algn="l">
              <a:defRPr sz="1650" b="0">
                <a:solidFill>
                  <a:schemeClr val="bg1"/>
                </a:solidFill>
                <a:latin typeface="Roboto" panose="02000000000000000000" pitchFamily="2" charset="0"/>
                <a:ea typeface="Roboto" panose="02000000000000000000" pitchFamily="2" charset="0"/>
              </a:defRPr>
            </a:lvl1pPr>
          </a:lstStyle>
          <a:p>
            <a:r>
              <a:rPr lang="en-US" dirty="0"/>
              <a:t>Insert-&gt;Header and Footer-&gt;Type Customizable Name</a:t>
            </a:r>
          </a:p>
        </p:txBody>
      </p:sp>
      <p:pic>
        <p:nvPicPr>
          <p:cNvPr id="9" name="Picture 8" descr="The University of Iowa">
            <a:extLst>
              <a:ext uri="{FF2B5EF4-FFF2-40B4-BE49-F238E27FC236}">
                <a16:creationId xmlns:a16="http://schemas.microsoft.com/office/drawing/2014/main" id="{F79387AB-96AB-3C45-A320-91F134DB3255}"/>
              </a:ext>
            </a:extLst>
          </p:cNvPr>
          <p:cNvPicPr>
            <a:picLocks noChangeAspect="1"/>
          </p:cNvPicPr>
          <p:nvPr userDrawn="1"/>
        </p:nvPicPr>
        <p:blipFill>
          <a:blip r:embed="rId2"/>
          <a:stretch>
            <a:fillRect/>
          </a:stretch>
        </p:blipFill>
        <p:spPr>
          <a:xfrm>
            <a:off x="6476484" y="0"/>
            <a:ext cx="2020330" cy="962062"/>
          </a:xfrm>
          <a:prstGeom prst="rect">
            <a:avLst/>
          </a:prstGeom>
        </p:spPr>
      </p:pic>
    </p:spTree>
    <p:extLst>
      <p:ext uri="{BB962C8B-B14F-4D97-AF65-F5344CB8AC3E}">
        <p14:creationId xmlns:p14="http://schemas.microsoft.com/office/powerpoint/2010/main" val="35599010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5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ullet Slide - 2 Lin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hasCustomPrompt="1"/>
          </p:nvPr>
        </p:nvSpPr>
        <p:spPr>
          <a:xfrm>
            <a:off x="714375" y="389510"/>
            <a:ext cx="7715250" cy="1331865"/>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 </a:t>
            </a:r>
            <a:br>
              <a:rPr lang="en-US" dirty="0"/>
            </a:br>
            <a:r>
              <a:rPr lang="en-US" dirty="0"/>
              <a:t>that runs to two lines</a:t>
            </a:r>
          </a:p>
        </p:txBody>
      </p:sp>
      <p:cxnSp>
        <p:nvCxnSpPr>
          <p:cNvPr id="8" name="Straight Connector 7">
            <a:extLst>
              <a:ext uri="{FF2B5EF4-FFF2-40B4-BE49-F238E27FC236}">
                <a16:creationId xmlns:a16="http://schemas.microsoft.com/office/drawing/2014/main" id="{CBB5BDD8-8221-F040-8AE0-3F33C4E24CA0}"/>
              </a:ext>
              <a:ext uri="{C183D7F6-B498-43B3-948B-1728B52AA6E4}">
                <adec:decorative xmlns:adec="http://schemas.microsoft.com/office/drawing/2017/decorative" xmlns="" val="1"/>
              </a:ext>
            </a:extLst>
          </p:cNvPr>
          <p:cNvCxnSpPr>
            <a:cxnSpLocks/>
          </p:cNvCxnSpPr>
          <p:nvPr userDrawn="1"/>
        </p:nvCxnSpPr>
        <p:spPr>
          <a:xfrm>
            <a:off x="714376" y="165786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714375" y="2050741"/>
            <a:ext cx="7715250" cy="3892859"/>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Roboto" panose="02000000000000000000" pitchFamily="2"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7995AAAF-3BA6-4445-BF32-091644479611}"/>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9" name="Picture 8" descr="The University of Iowa">
            <a:extLst>
              <a:ext uri="{FF2B5EF4-FFF2-40B4-BE49-F238E27FC236}">
                <a16:creationId xmlns:a16="http://schemas.microsoft.com/office/drawing/2014/main" id="{ABEBFC15-B7A4-FB4F-B562-C691AE5316AD}"/>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0" name="Footer Placeholder 4">
            <a:extLst>
              <a:ext uri="{FF2B5EF4-FFF2-40B4-BE49-F238E27FC236}">
                <a16:creationId xmlns:a16="http://schemas.microsoft.com/office/drawing/2014/main" id="{E48D5845-E94B-FC44-882C-248EE3B0A58C}"/>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2897963369"/>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2880" userDrawn="1">
          <p15:clr>
            <a:srgbClr val="FBAE40"/>
          </p15:clr>
        </p15:guide>
        <p15:guide id="3" pos="450" userDrawn="1">
          <p15:clr>
            <a:srgbClr val="FBAE40"/>
          </p15:clr>
        </p15:guide>
        <p15:guide id="4" pos="5310" userDrawn="1">
          <p15:clr>
            <a:srgbClr val="FBAE40"/>
          </p15:clr>
        </p15:guide>
        <p15:guide id="8"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Layou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2D2F673-8F81-4982-AA66-35312BF3859C}"/>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1289198"/>
            <a:ext cx="3600168" cy="754602"/>
          </a:xfrm>
        </p:spPr>
        <p:txBody>
          <a:bodyPr lIns="0" tIns="0" rIns="0" bIns="0" anchor="b" anchorCtr="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276838"/>
            <a:ext cx="3600164" cy="327925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4825293" y="1279146"/>
            <a:ext cx="3600168" cy="754602"/>
          </a:xfrm>
        </p:spPr>
        <p:txBody>
          <a:bodyPr lIns="0" tIns="0" rIns="0" bIns="0" anchor="b" anchorCtr="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4825294" y="2266786"/>
            <a:ext cx="3600168" cy="327925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userDrawn="1"/>
        </p:nvCxnSpPr>
        <p:spPr>
          <a:xfrm>
            <a:off x="4572000" y="1686758"/>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B99253-B000-1442-A7D2-EB536C15CBCB}"/>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FB445FB3-9F03-6E45-A046-D32E1D8AA792}"/>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3" name="Footer Placeholder 4">
            <a:extLst>
              <a:ext uri="{FF2B5EF4-FFF2-40B4-BE49-F238E27FC236}">
                <a16:creationId xmlns:a16="http://schemas.microsoft.com/office/drawing/2014/main" id="{BA149722-E418-5049-AB8B-86D90151F093}"/>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2899422758"/>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697" userDrawn="1">
          <p15:clr>
            <a:srgbClr val="FBAE40"/>
          </p15:clr>
        </p15:guide>
        <p15:guide id="7" orient="horz" pos="240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Text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1686758"/>
            <a:ext cx="2375055"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674398"/>
            <a:ext cx="2375055"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462289" y="1686756"/>
            <a:ext cx="2230029"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462290" y="2674396"/>
            <a:ext cx="2230029"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047636" y="1686756"/>
            <a:ext cx="2375055"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047636" y="2674396"/>
            <a:ext cx="2375055"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5854823"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3282518"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44143A-0CC6-6041-BD38-4C994DA8E0B2}"/>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2A845926-60C8-4F49-ABF0-3DC9E8370DAA}"/>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2" name="Footer Placeholder 4">
            <a:extLst>
              <a:ext uri="{FF2B5EF4-FFF2-40B4-BE49-F238E27FC236}">
                <a16:creationId xmlns:a16="http://schemas.microsoft.com/office/drawing/2014/main" id="{207D8975-2D7E-8541-B9BA-B4ACB2453DEA}"/>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2851774748"/>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7" orient="horz" pos="3744" userDrawn="1">
          <p15:clr>
            <a:srgbClr val="FBAE40"/>
          </p15:clr>
        </p15:guide>
        <p15:guide id="8" orient="horz" pos="697" userDrawn="1">
          <p15:clr>
            <a:srgbClr val="FBAE40"/>
          </p15:clr>
        </p15:guide>
        <p15:guide id="9" orient="horz" pos="24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Column Text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8"/>
            <a:ext cx="1769150"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674398"/>
            <a:ext cx="176915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2643188"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2802850" y="1686756"/>
            <a:ext cx="1611570" cy="754602"/>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2802851" y="2674396"/>
            <a:ext cx="161157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userDrawn="1"/>
        </p:nvCxnSpPr>
        <p:spPr>
          <a:xfrm>
            <a:off x="4572000"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4729580" y="1686756"/>
            <a:ext cx="1611570" cy="754602"/>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4729581" y="2674396"/>
            <a:ext cx="161157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6505575"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656311" y="1676706"/>
            <a:ext cx="1769150"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656311" y="2664346"/>
            <a:ext cx="176915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1" name="Rectangle 20">
            <a:extLst>
              <a:ext uri="{FF2B5EF4-FFF2-40B4-BE49-F238E27FC236}">
                <a16:creationId xmlns:a16="http://schemas.microsoft.com/office/drawing/2014/main" id="{55DF11BA-BD6E-E14D-A115-587308DBF4A7}"/>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4" name="Picture 23" descr="The University of Iowa">
            <a:extLst>
              <a:ext uri="{FF2B5EF4-FFF2-40B4-BE49-F238E27FC236}">
                <a16:creationId xmlns:a16="http://schemas.microsoft.com/office/drawing/2014/main" id="{B052AD83-662D-804A-9C50-78BD2D9F776B}"/>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5" name="Footer Placeholder 4">
            <a:extLst>
              <a:ext uri="{FF2B5EF4-FFF2-40B4-BE49-F238E27FC236}">
                <a16:creationId xmlns:a16="http://schemas.microsoft.com/office/drawing/2014/main" id="{09F774AF-F9D8-314F-ADA4-4C6BF856754D}"/>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1772614730"/>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x1 Grid Lay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83F529D-C880-45A0-81D8-FD2CC04E07D8}"/>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8"/>
            <a:ext cx="7716440" cy="329184"/>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6" y="2120010"/>
            <a:ext cx="7716440" cy="754602"/>
          </a:xfrm>
        </p:spPr>
        <p:txBody>
          <a:bodyPr lIns="0" tIns="0" rIns="0" bIns="0">
            <a:normAutofit/>
          </a:bodyPr>
          <a:lstStyle>
            <a:lvl1pPr marL="0" marR="0" indent="0" algn="l" defTabSz="685800" rtl="0" eaLnBrk="1" fontAlgn="auto" latinLnBrk="0" hangingPunct="1">
              <a:lnSpc>
                <a:spcPct val="100000"/>
              </a:lnSpc>
              <a:spcBef>
                <a:spcPts val="750"/>
              </a:spcBef>
              <a:spcAft>
                <a:spcPts val="0"/>
              </a:spcAft>
              <a:buClrTx/>
              <a:buSzPct val="95000"/>
              <a:buFont typeface="Arial" panose="020B0604020202020204" pitchFamily="34" charset="0"/>
              <a:buNone/>
              <a:tabLst/>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marL="0" marR="0" lvl="0" indent="0" algn="l" defTabSz="685800" rtl="0" eaLnBrk="1" fontAlgn="auto" latinLnBrk="0" hangingPunct="1">
              <a:lnSpc>
                <a:spcPct val="100000"/>
              </a:lnSpc>
              <a:spcBef>
                <a:spcPts val="750"/>
              </a:spcBef>
              <a:spcAft>
                <a:spcPts val="0"/>
              </a:spcAft>
              <a:buClrTx/>
              <a:buSzPct val="95000"/>
              <a:buFont typeface="Arial" panose="020B0604020202020204" pitchFamily="34" charset="0"/>
              <a:buNone/>
              <a:tabLst/>
              <a:defRPr/>
            </a:pPr>
            <a:r>
              <a:rPr lang="en-US" dirty="0"/>
              <a:t>Click to edit row text</a:t>
            </a:r>
          </a:p>
          <a:p>
            <a:pPr lvl="0"/>
            <a:endParaRPr lang="en-US" dirty="0"/>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711994" y="3038019"/>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714377" y="3211376"/>
            <a:ext cx="7716440"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714378" y="3644628"/>
            <a:ext cx="7716440"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713184" y="4580501"/>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714379" y="4693705"/>
            <a:ext cx="7716440"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714379" y="5126956"/>
            <a:ext cx="7716440"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15" name="Rectangle 14">
            <a:extLst>
              <a:ext uri="{FF2B5EF4-FFF2-40B4-BE49-F238E27FC236}">
                <a16:creationId xmlns:a16="http://schemas.microsoft.com/office/drawing/2014/main" id="{55E76717-4761-EC4B-BDB1-C130638E59C3}"/>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7" name="Picture 16" descr="The University of Iowa">
            <a:extLst>
              <a:ext uri="{FF2B5EF4-FFF2-40B4-BE49-F238E27FC236}">
                <a16:creationId xmlns:a16="http://schemas.microsoft.com/office/drawing/2014/main" id="{34AAC5E4-D04D-AA43-9A77-008D2409BECE}"/>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8" name="Footer Placeholder 4">
            <a:extLst>
              <a:ext uri="{FF2B5EF4-FFF2-40B4-BE49-F238E27FC236}">
                <a16:creationId xmlns:a16="http://schemas.microsoft.com/office/drawing/2014/main" id="{795C6E8E-B090-754E-BB4D-53EC4364AED0}"/>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840878860"/>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A9A771B-4FFF-4EBF-A07A-0D6292AC2FE3}"/>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9"/>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6" y="2120010"/>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711994" y="3098307"/>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714377" y="3221424"/>
            <a:ext cx="3566879"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714378" y="3654675"/>
            <a:ext cx="3566879" cy="75895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713184" y="4520213"/>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714379" y="4683657"/>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714379" y="5116908"/>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28" name="Straight Connector 27">
            <a:extLst>
              <a:ext uri="{FF2B5EF4-FFF2-40B4-BE49-F238E27FC236}">
                <a16:creationId xmlns:a16="http://schemas.microsoft.com/office/drawing/2014/main" id="{AA23041F-D604-4688-B75A-90D37AFDDB0E}"/>
              </a:ext>
            </a:extLst>
          </p:cNvPr>
          <p:cNvCxnSpPr/>
          <p:nvPr userDrawn="1"/>
        </p:nvCxnSpPr>
        <p:spPr>
          <a:xfrm>
            <a:off x="4572000"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B91F83-8428-4E5A-9C88-17829B687B77}"/>
              </a:ext>
            </a:extLst>
          </p:cNvPr>
          <p:cNvSpPr>
            <a:spLocks noGrp="1"/>
          </p:cNvSpPr>
          <p:nvPr>
            <p:ph idx="15" hasCustomPrompt="1"/>
          </p:nvPr>
        </p:nvSpPr>
        <p:spPr>
          <a:xfrm>
            <a:off x="4862772" y="1688512"/>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3" name="Content Placeholder 2">
            <a:extLst>
              <a:ext uri="{FF2B5EF4-FFF2-40B4-BE49-F238E27FC236}">
                <a16:creationId xmlns:a16="http://schemas.microsoft.com/office/drawing/2014/main" id="{ADB1D581-6D4C-4716-AE96-DBB4F953B95C}"/>
              </a:ext>
            </a:extLst>
          </p:cNvPr>
          <p:cNvSpPr>
            <a:spLocks noGrp="1"/>
          </p:cNvSpPr>
          <p:nvPr>
            <p:ph idx="16" hasCustomPrompt="1"/>
          </p:nvPr>
        </p:nvSpPr>
        <p:spPr>
          <a:xfrm>
            <a:off x="4862773" y="2121764"/>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4" name="Content Placeholder 2">
            <a:extLst>
              <a:ext uri="{FF2B5EF4-FFF2-40B4-BE49-F238E27FC236}">
                <a16:creationId xmlns:a16="http://schemas.microsoft.com/office/drawing/2014/main" id="{279BA4B0-A083-4A1F-9D3B-A041B59E7C22}"/>
              </a:ext>
            </a:extLst>
          </p:cNvPr>
          <p:cNvSpPr>
            <a:spLocks noGrp="1"/>
          </p:cNvSpPr>
          <p:nvPr>
            <p:ph idx="17" hasCustomPrompt="1"/>
          </p:nvPr>
        </p:nvSpPr>
        <p:spPr>
          <a:xfrm>
            <a:off x="4862773" y="3223178"/>
            <a:ext cx="3566879"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5" name="Content Placeholder 2">
            <a:extLst>
              <a:ext uri="{FF2B5EF4-FFF2-40B4-BE49-F238E27FC236}">
                <a16:creationId xmlns:a16="http://schemas.microsoft.com/office/drawing/2014/main" id="{8FDD4A4D-E1FC-4E83-A8AA-A324B6B0E441}"/>
              </a:ext>
            </a:extLst>
          </p:cNvPr>
          <p:cNvSpPr>
            <a:spLocks noGrp="1"/>
          </p:cNvSpPr>
          <p:nvPr>
            <p:ph idx="18" hasCustomPrompt="1"/>
          </p:nvPr>
        </p:nvSpPr>
        <p:spPr>
          <a:xfrm>
            <a:off x="4862774" y="3656430"/>
            <a:ext cx="3566879" cy="75895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6" name="Content Placeholder 2">
            <a:extLst>
              <a:ext uri="{FF2B5EF4-FFF2-40B4-BE49-F238E27FC236}">
                <a16:creationId xmlns:a16="http://schemas.microsoft.com/office/drawing/2014/main" id="{DE8E7D5C-ACCB-47E6-A3F5-6F3F51A0F37F}"/>
              </a:ext>
            </a:extLst>
          </p:cNvPr>
          <p:cNvSpPr>
            <a:spLocks noGrp="1"/>
          </p:cNvSpPr>
          <p:nvPr>
            <p:ph idx="19" hasCustomPrompt="1"/>
          </p:nvPr>
        </p:nvSpPr>
        <p:spPr>
          <a:xfrm>
            <a:off x="4862775" y="4685411"/>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7" name="Content Placeholder 2">
            <a:extLst>
              <a:ext uri="{FF2B5EF4-FFF2-40B4-BE49-F238E27FC236}">
                <a16:creationId xmlns:a16="http://schemas.microsoft.com/office/drawing/2014/main" id="{659D9DC4-BB53-4441-9B74-84922B369948}"/>
              </a:ext>
            </a:extLst>
          </p:cNvPr>
          <p:cNvSpPr>
            <a:spLocks noGrp="1"/>
          </p:cNvSpPr>
          <p:nvPr>
            <p:ph idx="20" hasCustomPrompt="1"/>
          </p:nvPr>
        </p:nvSpPr>
        <p:spPr>
          <a:xfrm>
            <a:off x="4862776" y="5118662"/>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9" name="Rectangle 28">
            <a:extLst>
              <a:ext uri="{FF2B5EF4-FFF2-40B4-BE49-F238E27FC236}">
                <a16:creationId xmlns:a16="http://schemas.microsoft.com/office/drawing/2014/main" id="{A774845D-2BF0-2740-9880-8D2B0EBB22B7}"/>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0" name="Picture 29" descr="The University of Iowa">
            <a:extLst>
              <a:ext uri="{FF2B5EF4-FFF2-40B4-BE49-F238E27FC236}">
                <a16:creationId xmlns:a16="http://schemas.microsoft.com/office/drawing/2014/main" id="{B5AA78D2-879D-BC4F-9774-9CE61C81AA42}"/>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1" name="Footer Placeholder 4">
            <a:extLst>
              <a:ext uri="{FF2B5EF4-FFF2-40B4-BE49-F238E27FC236}">
                <a16:creationId xmlns:a16="http://schemas.microsoft.com/office/drawing/2014/main" id="{95EBCFD2-248B-A44E-AEE6-8987ECBEC980}"/>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3435829950"/>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x1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EE2C71-E6FD-4A5F-BC00-7290049C4471}"/>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9"/>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7" y="2120011"/>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711994" y="2660476"/>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FC9698A-599E-4227-BA19-18EFBBF3E0DD}"/>
              </a:ext>
            </a:extLst>
          </p:cNvPr>
          <p:cNvSpPr>
            <a:spLocks noGrp="1"/>
          </p:cNvSpPr>
          <p:nvPr>
            <p:ph idx="11" hasCustomPrompt="1"/>
          </p:nvPr>
        </p:nvSpPr>
        <p:spPr>
          <a:xfrm>
            <a:off x="715571" y="2803601"/>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8" name="Content Placeholder 2">
            <a:extLst>
              <a:ext uri="{FF2B5EF4-FFF2-40B4-BE49-F238E27FC236}">
                <a16:creationId xmlns:a16="http://schemas.microsoft.com/office/drawing/2014/main" id="{C4B470A9-B821-4D01-8FB4-31DF303421A9}"/>
              </a:ext>
            </a:extLst>
          </p:cNvPr>
          <p:cNvSpPr>
            <a:spLocks noGrp="1"/>
          </p:cNvSpPr>
          <p:nvPr>
            <p:ph idx="12" hasCustomPrompt="1"/>
          </p:nvPr>
        </p:nvSpPr>
        <p:spPr>
          <a:xfrm>
            <a:off x="715573" y="3236853"/>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713184" y="3691764"/>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C507C81-6817-4069-BC84-0CE4705AE16C}"/>
              </a:ext>
            </a:extLst>
          </p:cNvPr>
          <p:cNvSpPr>
            <a:spLocks noGrp="1"/>
          </p:cNvSpPr>
          <p:nvPr>
            <p:ph idx="15" hasCustomPrompt="1"/>
          </p:nvPr>
        </p:nvSpPr>
        <p:spPr>
          <a:xfrm>
            <a:off x="715574" y="3870141"/>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3" name="Content Placeholder 2">
            <a:extLst>
              <a:ext uri="{FF2B5EF4-FFF2-40B4-BE49-F238E27FC236}">
                <a16:creationId xmlns:a16="http://schemas.microsoft.com/office/drawing/2014/main" id="{94103820-8C7A-497C-BCBA-2CFEB4549C83}"/>
              </a:ext>
            </a:extLst>
          </p:cNvPr>
          <p:cNvSpPr>
            <a:spLocks noGrp="1"/>
          </p:cNvSpPr>
          <p:nvPr>
            <p:ph idx="16" hasCustomPrompt="1"/>
          </p:nvPr>
        </p:nvSpPr>
        <p:spPr>
          <a:xfrm>
            <a:off x="715576" y="4303394"/>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16" name="Straight Connector 15">
            <a:extLst>
              <a:ext uri="{FF2B5EF4-FFF2-40B4-BE49-F238E27FC236}">
                <a16:creationId xmlns:a16="http://schemas.microsoft.com/office/drawing/2014/main" id="{1F1CE437-6AD8-4170-8DC8-66894266CE06}"/>
              </a:ext>
            </a:extLst>
          </p:cNvPr>
          <p:cNvCxnSpPr/>
          <p:nvPr userDrawn="1"/>
        </p:nvCxnSpPr>
        <p:spPr>
          <a:xfrm>
            <a:off x="714380" y="4785197"/>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C02F409-DCF5-4241-BB5E-6E37CC8D3518}"/>
              </a:ext>
            </a:extLst>
          </p:cNvPr>
          <p:cNvSpPr>
            <a:spLocks noGrp="1"/>
          </p:cNvSpPr>
          <p:nvPr>
            <p:ph idx="13" hasCustomPrompt="1"/>
          </p:nvPr>
        </p:nvSpPr>
        <p:spPr>
          <a:xfrm>
            <a:off x="715573" y="4988550"/>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0" name="Content Placeholder 2">
            <a:extLst>
              <a:ext uri="{FF2B5EF4-FFF2-40B4-BE49-F238E27FC236}">
                <a16:creationId xmlns:a16="http://schemas.microsoft.com/office/drawing/2014/main" id="{2AC426E8-7005-475F-BC32-B5F0BA7A8A4C}"/>
              </a:ext>
            </a:extLst>
          </p:cNvPr>
          <p:cNvSpPr>
            <a:spLocks noGrp="1"/>
          </p:cNvSpPr>
          <p:nvPr>
            <p:ph idx="14" hasCustomPrompt="1"/>
          </p:nvPr>
        </p:nvSpPr>
        <p:spPr>
          <a:xfrm>
            <a:off x="715574" y="5421802"/>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4" name="Straight Connector 33">
            <a:extLst>
              <a:ext uri="{FF2B5EF4-FFF2-40B4-BE49-F238E27FC236}">
                <a16:creationId xmlns:a16="http://schemas.microsoft.com/office/drawing/2014/main" id="{8222804C-AFDD-4E8C-BFDC-31326A2127FA}"/>
              </a:ext>
            </a:extLst>
          </p:cNvPr>
          <p:cNvCxnSpPr/>
          <p:nvPr userDrawn="1"/>
        </p:nvCxnSpPr>
        <p:spPr>
          <a:xfrm>
            <a:off x="4572000"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66342B0E-1F8B-4D4C-ABA7-E43BC2B3F4AE}"/>
              </a:ext>
            </a:extLst>
          </p:cNvPr>
          <p:cNvSpPr>
            <a:spLocks noGrp="1"/>
          </p:cNvSpPr>
          <p:nvPr>
            <p:ph idx="17" hasCustomPrompt="1"/>
          </p:nvPr>
        </p:nvSpPr>
        <p:spPr>
          <a:xfrm>
            <a:off x="4850622" y="1688232"/>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5" name="Content Placeholder 2">
            <a:extLst>
              <a:ext uri="{FF2B5EF4-FFF2-40B4-BE49-F238E27FC236}">
                <a16:creationId xmlns:a16="http://schemas.microsoft.com/office/drawing/2014/main" id="{FCF3285B-83DB-4917-9F24-EC0C964DE403}"/>
              </a:ext>
            </a:extLst>
          </p:cNvPr>
          <p:cNvSpPr>
            <a:spLocks noGrp="1"/>
          </p:cNvSpPr>
          <p:nvPr>
            <p:ph idx="18" hasCustomPrompt="1"/>
          </p:nvPr>
        </p:nvSpPr>
        <p:spPr>
          <a:xfrm>
            <a:off x="4850623" y="2121485"/>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6" name="Content Placeholder 2">
            <a:extLst>
              <a:ext uri="{FF2B5EF4-FFF2-40B4-BE49-F238E27FC236}">
                <a16:creationId xmlns:a16="http://schemas.microsoft.com/office/drawing/2014/main" id="{8C88D8B1-0044-4EC5-B4CD-DB1095F378A4}"/>
              </a:ext>
            </a:extLst>
          </p:cNvPr>
          <p:cNvSpPr>
            <a:spLocks noGrp="1"/>
          </p:cNvSpPr>
          <p:nvPr>
            <p:ph idx="19" hasCustomPrompt="1"/>
          </p:nvPr>
        </p:nvSpPr>
        <p:spPr>
          <a:xfrm>
            <a:off x="4851817" y="2805075"/>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7" name="Content Placeholder 2">
            <a:extLst>
              <a:ext uri="{FF2B5EF4-FFF2-40B4-BE49-F238E27FC236}">
                <a16:creationId xmlns:a16="http://schemas.microsoft.com/office/drawing/2014/main" id="{9F6100E2-DAE8-4111-AF37-8909AA389FC1}"/>
              </a:ext>
            </a:extLst>
          </p:cNvPr>
          <p:cNvSpPr>
            <a:spLocks noGrp="1"/>
          </p:cNvSpPr>
          <p:nvPr>
            <p:ph idx="20" hasCustomPrompt="1"/>
          </p:nvPr>
        </p:nvSpPr>
        <p:spPr>
          <a:xfrm>
            <a:off x="4851819" y="3238327"/>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30" name="Content Placeholder 2">
            <a:extLst>
              <a:ext uri="{FF2B5EF4-FFF2-40B4-BE49-F238E27FC236}">
                <a16:creationId xmlns:a16="http://schemas.microsoft.com/office/drawing/2014/main" id="{C0B1E9EC-56B4-4514-B189-24BD47F549F3}"/>
              </a:ext>
            </a:extLst>
          </p:cNvPr>
          <p:cNvSpPr>
            <a:spLocks noGrp="1"/>
          </p:cNvSpPr>
          <p:nvPr>
            <p:ph idx="23" hasCustomPrompt="1"/>
          </p:nvPr>
        </p:nvSpPr>
        <p:spPr>
          <a:xfrm>
            <a:off x="4851820" y="3871616"/>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1" name="Content Placeholder 2">
            <a:extLst>
              <a:ext uri="{FF2B5EF4-FFF2-40B4-BE49-F238E27FC236}">
                <a16:creationId xmlns:a16="http://schemas.microsoft.com/office/drawing/2014/main" id="{F685484E-408B-4771-9259-BAAC2A6E6017}"/>
              </a:ext>
            </a:extLst>
          </p:cNvPr>
          <p:cNvSpPr>
            <a:spLocks noGrp="1"/>
          </p:cNvSpPr>
          <p:nvPr>
            <p:ph idx="24" hasCustomPrompt="1"/>
          </p:nvPr>
        </p:nvSpPr>
        <p:spPr>
          <a:xfrm>
            <a:off x="4851822" y="4304868"/>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8" name="Content Placeholder 2">
            <a:extLst>
              <a:ext uri="{FF2B5EF4-FFF2-40B4-BE49-F238E27FC236}">
                <a16:creationId xmlns:a16="http://schemas.microsoft.com/office/drawing/2014/main" id="{0EE05AF1-1486-45F2-B87D-2AE555B8D1CB}"/>
              </a:ext>
            </a:extLst>
          </p:cNvPr>
          <p:cNvSpPr>
            <a:spLocks noGrp="1"/>
          </p:cNvSpPr>
          <p:nvPr>
            <p:ph idx="21" hasCustomPrompt="1"/>
          </p:nvPr>
        </p:nvSpPr>
        <p:spPr>
          <a:xfrm>
            <a:off x="4851819" y="4990024"/>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9" name="Content Placeholder 2">
            <a:extLst>
              <a:ext uri="{FF2B5EF4-FFF2-40B4-BE49-F238E27FC236}">
                <a16:creationId xmlns:a16="http://schemas.microsoft.com/office/drawing/2014/main" id="{52C4B0E5-3C7E-4BC2-AA92-4156C26C91FF}"/>
              </a:ext>
            </a:extLst>
          </p:cNvPr>
          <p:cNvSpPr>
            <a:spLocks noGrp="1"/>
          </p:cNvSpPr>
          <p:nvPr>
            <p:ph idx="22" hasCustomPrompt="1"/>
          </p:nvPr>
        </p:nvSpPr>
        <p:spPr>
          <a:xfrm>
            <a:off x="4851820" y="5423276"/>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33" name="Rectangle 32">
            <a:extLst>
              <a:ext uri="{FF2B5EF4-FFF2-40B4-BE49-F238E27FC236}">
                <a16:creationId xmlns:a16="http://schemas.microsoft.com/office/drawing/2014/main" id="{A5480C56-313A-5C4D-A02B-5C10621A5061}"/>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5" name="Picture 34" descr="The University of Iowa">
            <a:extLst>
              <a:ext uri="{FF2B5EF4-FFF2-40B4-BE49-F238E27FC236}">
                <a16:creationId xmlns:a16="http://schemas.microsoft.com/office/drawing/2014/main" id="{2DA8F900-4BB3-134B-A7DE-0A6F63695305}"/>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6" name="Footer Placeholder 4">
            <a:extLst>
              <a:ext uri="{FF2B5EF4-FFF2-40B4-BE49-F238E27FC236}">
                <a16:creationId xmlns:a16="http://schemas.microsoft.com/office/drawing/2014/main" id="{B5B719EA-A20E-994C-8EEE-69E62E50742C}"/>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868536204"/>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x2 Grid Layout">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947D672-DDE7-4F36-B79C-4245C5D115ED}"/>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1756430"/>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237816"/>
            <a:ext cx="3600164"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8" name="Straight Connector 7">
            <a:extLst>
              <a:ext uri="{FF2B5EF4-FFF2-40B4-BE49-F238E27FC236}">
                <a16:creationId xmlns:a16="http://schemas.microsoft.com/office/drawing/2014/main" id="{69FB9F7B-CC85-4936-BE2A-DF6B8BF46018}"/>
              </a:ext>
            </a:extLst>
          </p:cNvPr>
          <p:cNvCxnSpPr/>
          <p:nvPr userDrawn="1"/>
        </p:nvCxnSpPr>
        <p:spPr>
          <a:xfrm>
            <a:off x="711994" y="3790765"/>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FDFA8ABE-0B6C-4930-94A9-A2BB4166E51F}"/>
              </a:ext>
            </a:extLst>
          </p:cNvPr>
          <p:cNvSpPr>
            <a:spLocks noGrp="1"/>
          </p:cNvSpPr>
          <p:nvPr>
            <p:ph idx="17" hasCustomPrompt="1"/>
          </p:nvPr>
        </p:nvSpPr>
        <p:spPr>
          <a:xfrm>
            <a:off x="718539" y="4109427"/>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4" name="Content Placeholder 2">
            <a:extLst>
              <a:ext uri="{FF2B5EF4-FFF2-40B4-BE49-F238E27FC236}">
                <a16:creationId xmlns:a16="http://schemas.microsoft.com/office/drawing/2014/main" id="{47E91DB8-4856-4AED-8362-60627F681EE8}"/>
              </a:ext>
            </a:extLst>
          </p:cNvPr>
          <p:cNvSpPr>
            <a:spLocks noGrp="1"/>
          </p:cNvSpPr>
          <p:nvPr>
            <p:ph idx="18" hasCustomPrompt="1"/>
          </p:nvPr>
        </p:nvSpPr>
        <p:spPr>
          <a:xfrm>
            <a:off x="718540" y="4590814"/>
            <a:ext cx="3600164" cy="11819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userDrawn="1"/>
        </p:nvCxnSpPr>
        <p:spPr>
          <a:xfrm>
            <a:off x="4572000" y="1679385"/>
            <a:ext cx="0" cy="42727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4825293" y="1746378"/>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4825294" y="2227764"/>
            <a:ext cx="3600168"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5" name="Content Placeholder 2">
            <a:extLst>
              <a:ext uri="{FF2B5EF4-FFF2-40B4-BE49-F238E27FC236}">
                <a16:creationId xmlns:a16="http://schemas.microsoft.com/office/drawing/2014/main" id="{76BD4A33-C7CC-4380-A2BB-ECC6C2FB7225}"/>
              </a:ext>
            </a:extLst>
          </p:cNvPr>
          <p:cNvSpPr>
            <a:spLocks noGrp="1"/>
          </p:cNvSpPr>
          <p:nvPr>
            <p:ph idx="19" hasCustomPrompt="1"/>
          </p:nvPr>
        </p:nvSpPr>
        <p:spPr>
          <a:xfrm>
            <a:off x="4829457" y="4099375"/>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6" name="Content Placeholder 2">
            <a:extLst>
              <a:ext uri="{FF2B5EF4-FFF2-40B4-BE49-F238E27FC236}">
                <a16:creationId xmlns:a16="http://schemas.microsoft.com/office/drawing/2014/main" id="{4CD0BB64-6643-42CE-AFE7-372305F21233}"/>
              </a:ext>
            </a:extLst>
          </p:cNvPr>
          <p:cNvSpPr>
            <a:spLocks noGrp="1"/>
          </p:cNvSpPr>
          <p:nvPr>
            <p:ph idx="20" hasCustomPrompt="1"/>
          </p:nvPr>
        </p:nvSpPr>
        <p:spPr>
          <a:xfrm>
            <a:off x="4829458" y="4580761"/>
            <a:ext cx="3600168"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1" name="Rectangle 20">
            <a:extLst>
              <a:ext uri="{FF2B5EF4-FFF2-40B4-BE49-F238E27FC236}">
                <a16:creationId xmlns:a16="http://schemas.microsoft.com/office/drawing/2014/main" id="{D8D606F0-071A-A842-B316-9BEBD143AC36}"/>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7" name="Picture 16" descr="The University of Iowa">
            <a:extLst>
              <a:ext uri="{FF2B5EF4-FFF2-40B4-BE49-F238E27FC236}">
                <a16:creationId xmlns:a16="http://schemas.microsoft.com/office/drawing/2014/main" id="{70498093-055A-1249-80EE-EB69C10A937B}"/>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8" name="Footer Placeholder 4">
            <a:extLst>
              <a:ext uri="{FF2B5EF4-FFF2-40B4-BE49-F238E27FC236}">
                <a16:creationId xmlns:a16="http://schemas.microsoft.com/office/drawing/2014/main" id="{8EEADFDD-6D39-8041-B44B-CC11D0FD544F}"/>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748418329"/>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2400" userDrawn="1">
          <p15:clr>
            <a:srgbClr val="FBAE40"/>
          </p15:clr>
        </p15:guide>
        <p15:guide id="7" orient="horz" pos="697"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Stat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04310" y="2849850"/>
            <a:ext cx="1306682"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Stat</a:t>
            </a:r>
          </a:p>
        </p:txBody>
      </p:sp>
      <p:sp>
        <p:nvSpPr>
          <p:cNvPr id="52" name="Picture Placeholder 50">
            <a:extLst>
              <a:ext uri="{FF2B5EF4-FFF2-40B4-BE49-F238E27FC236}">
                <a16:creationId xmlns:a16="http://schemas.microsoft.com/office/drawing/2014/main" id="{8D984633-F962-1848-A009-619CB8211633}"/>
              </a:ext>
            </a:extLst>
          </p:cNvPr>
          <p:cNvSpPr>
            <a:spLocks noGrp="1"/>
          </p:cNvSpPr>
          <p:nvPr>
            <p:ph type="pic" sz="quarter" idx="20"/>
          </p:nvPr>
        </p:nvSpPr>
        <p:spPr>
          <a:xfrm>
            <a:off x="2141220" y="2469136"/>
            <a:ext cx="940541" cy="930491"/>
          </a:xfrm>
        </p:spPr>
        <p:txBody>
          <a:bodyPr/>
          <a:lstStyle>
            <a:lvl1pPr marL="0" indent="0">
              <a:buNone/>
              <a:defRPr/>
            </a:lvl1pPr>
          </a:lstStyle>
          <a:p>
            <a:endParaRPr lang="en-US" dirty="0"/>
          </a:p>
        </p:txBody>
      </p:sp>
      <p:cxnSp>
        <p:nvCxnSpPr>
          <p:cNvPr id="14" name="Straight Connector 13">
            <a:extLst>
              <a:ext uri="{FF2B5EF4-FFF2-40B4-BE49-F238E27FC236}">
                <a16:creationId xmlns:a16="http://schemas.microsoft.com/office/drawing/2014/main" id="{44DE3AB4-3020-8D45-86B7-592F12CB716B}"/>
              </a:ext>
              <a:ext uri="{C183D7F6-B498-43B3-948B-1728B52AA6E4}">
                <adec:decorative xmlns:adec="http://schemas.microsoft.com/office/drawing/2017/decorative" xmlns="" val="1"/>
              </a:ext>
            </a:extLst>
          </p:cNvPr>
          <p:cNvCxnSpPr>
            <a:cxnSpLocks/>
          </p:cNvCxnSpPr>
          <p:nvPr userDrawn="1"/>
        </p:nvCxnSpPr>
        <p:spPr>
          <a:xfrm>
            <a:off x="672385" y="3573316"/>
            <a:ext cx="2409376"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DC4E94AD-16D9-BE4C-8C57-CFA6654E1BD9}"/>
              </a:ext>
            </a:extLst>
          </p:cNvPr>
          <p:cNvSpPr>
            <a:spLocks noGrp="1"/>
          </p:cNvSpPr>
          <p:nvPr>
            <p:ph idx="14" hasCustomPrompt="1"/>
          </p:nvPr>
        </p:nvSpPr>
        <p:spPr>
          <a:xfrm>
            <a:off x="704310" y="3789196"/>
            <a:ext cx="2377451"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9" name="Content Placeholder 2">
            <a:extLst>
              <a:ext uri="{FF2B5EF4-FFF2-40B4-BE49-F238E27FC236}">
                <a16:creationId xmlns:a16="http://schemas.microsoft.com/office/drawing/2014/main" id="{E64293C0-60B2-3341-9C38-86DF7ACA51DC}"/>
              </a:ext>
            </a:extLst>
          </p:cNvPr>
          <p:cNvSpPr>
            <a:spLocks noGrp="1"/>
          </p:cNvSpPr>
          <p:nvPr>
            <p:ph idx="21" hasCustomPrompt="1"/>
          </p:nvPr>
        </p:nvSpPr>
        <p:spPr>
          <a:xfrm>
            <a:off x="3436853" y="2849850"/>
            <a:ext cx="1306682"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Stat</a:t>
            </a:r>
          </a:p>
        </p:txBody>
      </p:sp>
      <p:cxnSp>
        <p:nvCxnSpPr>
          <p:cNvPr id="20" name="Straight Connector 19">
            <a:extLst>
              <a:ext uri="{FF2B5EF4-FFF2-40B4-BE49-F238E27FC236}">
                <a16:creationId xmlns:a16="http://schemas.microsoft.com/office/drawing/2014/main" id="{1799B91B-7CDD-284B-99CF-8408146B2C0D}"/>
              </a:ext>
              <a:ext uri="{C183D7F6-B498-43B3-948B-1728B52AA6E4}">
                <adec:decorative xmlns:adec="http://schemas.microsoft.com/office/drawing/2017/decorative" xmlns="" val="1"/>
              </a:ext>
            </a:extLst>
          </p:cNvPr>
          <p:cNvCxnSpPr>
            <a:cxnSpLocks/>
          </p:cNvCxnSpPr>
          <p:nvPr userDrawn="1"/>
        </p:nvCxnSpPr>
        <p:spPr>
          <a:xfrm>
            <a:off x="3404928" y="3573316"/>
            <a:ext cx="2409376"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8BB67D17-F456-FC43-9C41-9344D6EEB07B}"/>
              </a:ext>
            </a:extLst>
          </p:cNvPr>
          <p:cNvSpPr>
            <a:spLocks noGrp="1"/>
          </p:cNvSpPr>
          <p:nvPr>
            <p:ph idx="22" hasCustomPrompt="1"/>
          </p:nvPr>
        </p:nvSpPr>
        <p:spPr>
          <a:xfrm>
            <a:off x="3436853" y="3789196"/>
            <a:ext cx="2377451"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26" name="Content Placeholder 2">
            <a:extLst>
              <a:ext uri="{FF2B5EF4-FFF2-40B4-BE49-F238E27FC236}">
                <a16:creationId xmlns:a16="http://schemas.microsoft.com/office/drawing/2014/main" id="{60F6E28A-AB38-A64F-9481-C9F0437BFEA5}"/>
              </a:ext>
            </a:extLst>
          </p:cNvPr>
          <p:cNvSpPr>
            <a:spLocks noGrp="1"/>
          </p:cNvSpPr>
          <p:nvPr>
            <p:ph idx="24" hasCustomPrompt="1"/>
          </p:nvPr>
        </p:nvSpPr>
        <p:spPr>
          <a:xfrm>
            <a:off x="6169397" y="2849850"/>
            <a:ext cx="1306682"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Stat</a:t>
            </a:r>
          </a:p>
        </p:txBody>
      </p:sp>
      <p:cxnSp>
        <p:nvCxnSpPr>
          <p:cNvPr id="27" name="Straight Connector 26">
            <a:extLst>
              <a:ext uri="{FF2B5EF4-FFF2-40B4-BE49-F238E27FC236}">
                <a16:creationId xmlns:a16="http://schemas.microsoft.com/office/drawing/2014/main" id="{F9F7D2B0-E449-FD45-9789-FC204088E97C}"/>
              </a:ext>
              <a:ext uri="{C183D7F6-B498-43B3-948B-1728B52AA6E4}">
                <adec:decorative xmlns:adec="http://schemas.microsoft.com/office/drawing/2017/decorative" xmlns="" val="1"/>
              </a:ext>
            </a:extLst>
          </p:cNvPr>
          <p:cNvCxnSpPr>
            <a:cxnSpLocks/>
          </p:cNvCxnSpPr>
          <p:nvPr userDrawn="1"/>
        </p:nvCxnSpPr>
        <p:spPr>
          <a:xfrm>
            <a:off x="6137472" y="3573316"/>
            <a:ext cx="2409376"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6FE37F4-1DCF-2D40-845F-6C10AC016C29}"/>
              </a:ext>
            </a:extLst>
          </p:cNvPr>
          <p:cNvSpPr>
            <a:spLocks noGrp="1"/>
          </p:cNvSpPr>
          <p:nvPr>
            <p:ph idx="25" hasCustomPrompt="1"/>
          </p:nvPr>
        </p:nvSpPr>
        <p:spPr>
          <a:xfrm>
            <a:off x="6169397" y="3789196"/>
            <a:ext cx="2377451"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8" name="Rectangle 17">
            <a:extLst>
              <a:ext uri="{FF2B5EF4-FFF2-40B4-BE49-F238E27FC236}">
                <a16:creationId xmlns:a16="http://schemas.microsoft.com/office/drawing/2014/main" id="{C6F1B24E-B6B2-2D4F-8CE9-C10E33FBF4C2}"/>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0" name="Picture 29" descr="The University of Iowa">
            <a:extLst>
              <a:ext uri="{FF2B5EF4-FFF2-40B4-BE49-F238E27FC236}">
                <a16:creationId xmlns:a16="http://schemas.microsoft.com/office/drawing/2014/main" id="{B9F9D999-694A-C64C-9BA8-FF37455DDD79}"/>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1" name="Footer Placeholder 4">
            <a:extLst>
              <a:ext uri="{FF2B5EF4-FFF2-40B4-BE49-F238E27FC236}">
                <a16:creationId xmlns:a16="http://schemas.microsoft.com/office/drawing/2014/main" id="{A000685F-E841-A44D-AC9C-173BD5E3C25A}"/>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
        <p:nvSpPr>
          <p:cNvPr id="34" name="Picture Placeholder 50">
            <a:extLst>
              <a:ext uri="{FF2B5EF4-FFF2-40B4-BE49-F238E27FC236}">
                <a16:creationId xmlns:a16="http://schemas.microsoft.com/office/drawing/2014/main" id="{F52BFEB6-775B-5540-A1D7-F6E3DDCDB834}"/>
              </a:ext>
            </a:extLst>
          </p:cNvPr>
          <p:cNvSpPr>
            <a:spLocks noGrp="1"/>
          </p:cNvSpPr>
          <p:nvPr>
            <p:ph type="pic" sz="quarter" idx="28"/>
          </p:nvPr>
        </p:nvSpPr>
        <p:spPr>
          <a:xfrm>
            <a:off x="4873763" y="2484685"/>
            <a:ext cx="940541" cy="930491"/>
          </a:xfrm>
        </p:spPr>
        <p:txBody>
          <a:bodyPr/>
          <a:lstStyle>
            <a:lvl1pPr marL="0" indent="0">
              <a:buNone/>
              <a:defRPr/>
            </a:lvl1pPr>
          </a:lstStyle>
          <a:p>
            <a:endParaRPr lang="en-US" dirty="0"/>
          </a:p>
        </p:txBody>
      </p:sp>
      <p:sp>
        <p:nvSpPr>
          <p:cNvPr id="35" name="Picture Placeholder 50">
            <a:extLst>
              <a:ext uri="{FF2B5EF4-FFF2-40B4-BE49-F238E27FC236}">
                <a16:creationId xmlns:a16="http://schemas.microsoft.com/office/drawing/2014/main" id="{3B2767A3-945C-8A48-8F63-467E5E2A4DDF}"/>
              </a:ext>
            </a:extLst>
          </p:cNvPr>
          <p:cNvSpPr>
            <a:spLocks noGrp="1"/>
          </p:cNvSpPr>
          <p:nvPr>
            <p:ph type="pic" sz="quarter" idx="29"/>
          </p:nvPr>
        </p:nvSpPr>
        <p:spPr>
          <a:xfrm>
            <a:off x="7606307" y="2484685"/>
            <a:ext cx="940541" cy="930491"/>
          </a:xfrm>
        </p:spPr>
        <p:txBody>
          <a:bodyPr/>
          <a:lstStyle>
            <a:lvl1pPr marL="0" indent="0">
              <a:buNone/>
              <a:defRPr/>
            </a:lvl1pPr>
          </a:lstStyle>
          <a:p>
            <a:endParaRPr lang="en-US" dirty="0"/>
          </a:p>
        </p:txBody>
      </p:sp>
    </p:spTree>
    <p:extLst>
      <p:ext uri="{BB962C8B-B14F-4D97-AF65-F5344CB8AC3E}">
        <p14:creationId xmlns:p14="http://schemas.microsoft.com/office/powerpoint/2010/main" val="171071268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7A2738-1D29-40DE-AACF-F60CD708E892}"/>
              </a:ext>
              <a:ext uri="{C183D7F6-B498-43B3-948B-1728B52AA6E4}">
                <adec:decorative xmlns:adec="http://schemas.microsoft.com/office/drawing/2017/decorative" xmlns="" val="1"/>
              </a:ext>
            </a:extLst>
          </p:cNvPr>
          <p:cNvCxnSpPr/>
          <p:nvPr userDrawn="1"/>
        </p:nvCxnSpPr>
        <p:spPr>
          <a:xfrm>
            <a:off x="1901902" y="2921860"/>
            <a:ext cx="533326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1ADFA24-184F-46B9-B1D0-3FBB044F3673}"/>
              </a:ext>
              <a:ext uri="{C183D7F6-B498-43B3-948B-1728B52AA6E4}">
                <adec:decorative xmlns:adec="http://schemas.microsoft.com/office/drawing/2017/decorative" xmlns="" val="1"/>
              </a:ext>
            </a:extLst>
          </p:cNvPr>
          <p:cNvSpPr/>
          <p:nvPr userDrawn="1"/>
        </p:nvSpPr>
        <p:spPr>
          <a:xfrm>
            <a:off x="1216102"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Picture Placeholder 3">
            <a:extLst>
              <a:ext uri="{FF2B5EF4-FFF2-40B4-BE49-F238E27FC236}">
                <a16:creationId xmlns:a16="http://schemas.microsoft.com/office/drawing/2014/main" id="{DC306F30-B3C1-E74C-B18C-7075DB0761DE}"/>
              </a:ext>
            </a:extLst>
          </p:cNvPr>
          <p:cNvSpPr>
            <a:spLocks noGrp="1"/>
          </p:cNvSpPr>
          <p:nvPr>
            <p:ph type="pic" sz="quarter" idx="21"/>
          </p:nvPr>
        </p:nvSpPr>
        <p:spPr>
          <a:xfrm>
            <a:off x="1472729" y="2553043"/>
            <a:ext cx="886809" cy="878171"/>
          </a:xfrm>
        </p:spPr>
        <p:txBody>
          <a:bodyPr/>
          <a:lstStyle>
            <a:lvl1pPr>
              <a:buNone/>
              <a:defRPr/>
            </a:lvl1pPr>
          </a:lstStyle>
          <a:p>
            <a:endParaRPr lang="en-US" dirty="0"/>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4078664"/>
            <a:ext cx="2375055"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462289" y="4078664"/>
            <a:ext cx="2230029"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2</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047636" y="4078663"/>
            <a:ext cx="2375055"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8" name="Rectangle 17">
            <a:extLst>
              <a:ext uri="{FF2B5EF4-FFF2-40B4-BE49-F238E27FC236}">
                <a16:creationId xmlns:a16="http://schemas.microsoft.com/office/drawing/2014/main" id="{C6F1B24E-B6B2-2D4F-8CE9-C10E33FBF4C2}"/>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4" name="Picture 23" descr="The University of Iowa">
            <a:extLst>
              <a:ext uri="{FF2B5EF4-FFF2-40B4-BE49-F238E27FC236}">
                <a16:creationId xmlns:a16="http://schemas.microsoft.com/office/drawing/2014/main" id="{A13C9DCC-5284-6A4A-A857-E196C97A3071}"/>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8" name="Footer Placeholder 4">
            <a:extLst>
              <a:ext uri="{FF2B5EF4-FFF2-40B4-BE49-F238E27FC236}">
                <a16:creationId xmlns:a16="http://schemas.microsoft.com/office/drawing/2014/main" id="{EE85593F-9DA3-E843-83EA-BB61BA6E56AE}"/>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
        <p:nvSpPr>
          <p:cNvPr id="29" name="Oval 28">
            <a:extLst>
              <a:ext uri="{FF2B5EF4-FFF2-40B4-BE49-F238E27FC236}">
                <a16:creationId xmlns:a16="http://schemas.microsoft.com/office/drawing/2014/main" id="{DF1D17A9-33ED-0C42-9E29-A5641F8C0AFE}"/>
              </a:ext>
              <a:ext uri="{C183D7F6-B498-43B3-948B-1728B52AA6E4}">
                <adec:decorative xmlns:adec="http://schemas.microsoft.com/office/drawing/2017/decorative" xmlns="" val="1"/>
              </a:ext>
            </a:extLst>
          </p:cNvPr>
          <p:cNvSpPr/>
          <p:nvPr userDrawn="1"/>
        </p:nvSpPr>
        <p:spPr>
          <a:xfrm>
            <a:off x="3859924"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Picture Placeholder 3">
            <a:extLst>
              <a:ext uri="{FF2B5EF4-FFF2-40B4-BE49-F238E27FC236}">
                <a16:creationId xmlns:a16="http://schemas.microsoft.com/office/drawing/2014/main" id="{569A0A84-E625-844B-BFE2-C1C6287E290E}"/>
              </a:ext>
            </a:extLst>
          </p:cNvPr>
          <p:cNvSpPr>
            <a:spLocks noGrp="1"/>
          </p:cNvSpPr>
          <p:nvPr>
            <p:ph type="pic" sz="quarter" idx="24"/>
          </p:nvPr>
        </p:nvSpPr>
        <p:spPr>
          <a:xfrm>
            <a:off x="4103299" y="2553043"/>
            <a:ext cx="886809" cy="878171"/>
          </a:xfrm>
        </p:spPr>
        <p:txBody>
          <a:bodyPr/>
          <a:lstStyle>
            <a:lvl1pPr>
              <a:buNone/>
              <a:defRPr/>
            </a:lvl1pPr>
          </a:lstStyle>
          <a:p>
            <a:endParaRPr lang="en-US" dirty="0"/>
          </a:p>
        </p:txBody>
      </p:sp>
      <p:sp>
        <p:nvSpPr>
          <p:cNvPr id="31" name="Oval 30">
            <a:extLst>
              <a:ext uri="{FF2B5EF4-FFF2-40B4-BE49-F238E27FC236}">
                <a16:creationId xmlns:a16="http://schemas.microsoft.com/office/drawing/2014/main" id="{A5736D78-B363-E54C-9445-910A8845B60F}"/>
              </a:ext>
              <a:ext uri="{C183D7F6-B498-43B3-948B-1728B52AA6E4}">
                <adec:decorative xmlns:adec="http://schemas.microsoft.com/office/drawing/2017/decorative" xmlns="" val="1"/>
              </a:ext>
            </a:extLst>
          </p:cNvPr>
          <p:cNvSpPr/>
          <p:nvPr userDrawn="1"/>
        </p:nvSpPr>
        <p:spPr>
          <a:xfrm>
            <a:off x="6503747" y="2265939"/>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Picture Placeholder 3">
            <a:extLst>
              <a:ext uri="{FF2B5EF4-FFF2-40B4-BE49-F238E27FC236}">
                <a16:creationId xmlns:a16="http://schemas.microsoft.com/office/drawing/2014/main" id="{AE5BD224-C6F0-A44B-8415-008E871A701D}"/>
              </a:ext>
            </a:extLst>
          </p:cNvPr>
          <p:cNvSpPr>
            <a:spLocks noGrp="1"/>
          </p:cNvSpPr>
          <p:nvPr>
            <p:ph type="pic" sz="quarter" idx="25"/>
          </p:nvPr>
        </p:nvSpPr>
        <p:spPr>
          <a:xfrm>
            <a:off x="6760374" y="2552669"/>
            <a:ext cx="886809" cy="878171"/>
          </a:xfrm>
        </p:spPr>
        <p:txBody>
          <a:bodyPr/>
          <a:lstStyle>
            <a:lvl1pPr>
              <a:buNone/>
              <a:defRPr/>
            </a:lvl1pPr>
          </a:lstStyle>
          <a:p>
            <a:endParaRPr lang="en-US" dirty="0"/>
          </a:p>
        </p:txBody>
      </p:sp>
    </p:spTree>
    <p:extLst>
      <p:ext uri="{BB962C8B-B14F-4D97-AF65-F5344CB8AC3E}">
        <p14:creationId xmlns:p14="http://schemas.microsoft.com/office/powerpoint/2010/main" val="73395191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31044" y="2677626"/>
            <a:ext cx="6858000" cy="1843238"/>
          </a:xfrm>
        </p:spPr>
        <p:txBody>
          <a:bodyPr lIns="0" tIns="0" rIns="0" bIns="0" anchor="t" anchorCtr="0">
            <a:normAutofit/>
          </a:bodyPr>
          <a:lstStyle>
            <a:lvl1pPr algn="l">
              <a:defRPr sz="5200" b="1">
                <a:solidFill>
                  <a:schemeClr val="tx1"/>
                </a:solidFill>
                <a:latin typeface="Roboto" panose="02000000000000000000" pitchFamily="2" charset="0"/>
                <a:ea typeface="Roboto" panose="02000000000000000000" pitchFamily="2" charset="0"/>
                <a:cs typeface="Arial" panose="020B0604020202020204" pitchFamily="34" charset="0"/>
              </a:defRPr>
            </a:lvl1pPr>
          </a:lstStyle>
          <a:p>
            <a:r>
              <a:rPr lang="en-US" dirty="0"/>
              <a:t>Presentation Title Goes 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userDrawn="1"/>
        </p:nvCxnSpPr>
        <p:spPr>
          <a:xfrm>
            <a:off x="730595" y="2438725"/>
            <a:ext cx="5763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731044" y="4709626"/>
            <a:ext cx="7765770" cy="365125"/>
          </a:xfrm>
        </p:spPr>
        <p:txBody>
          <a:bodyPr lIns="0" tIns="0" rIns="0" bIns="0">
            <a:normAutofit/>
          </a:bodyPr>
          <a:lstStyle>
            <a:lvl1pPr marL="0" indent="0" algn="l">
              <a:buNone/>
              <a:defRPr sz="2200" b="1">
                <a:solidFill>
                  <a:schemeClr val="tx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731044" y="5098725"/>
            <a:ext cx="7765770" cy="414991"/>
          </a:xfrm>
        </p:spPr>
        <p:txBody>
          <a:bodyPr lIns="0" tIns="0" rIns="0" bIns="0">
            <a:normAutofit/>
          </a:bodyPr>
          <a:lstStyle>
            <a:lvl1pPr marL="0" indent="0">
              <a:buNone/>
              <a:defRPr sz="2200">
                <a:solidFill>
                  <a:schemeClr val="tx1"/>
                </a:solidFill>
                <a:latin typeface="Roboto" panose="02000000000000000000" pitchFamily="2" charset="0"/>
                <a:ea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714375" y="1774217"/>
            <a:ext cx="6874669" cy="365125"/>
          </a:xfrm>
          <a:prstGeom prst="rect">
            <a:avLst/>
          </a:prstGeom>
          <a:noFill/>
        </p:spPr>
        <p:txBody>
          <a:bodyPr vert="horz" lIns="0" tIns="0" rIns="0" bIns="0" rtlCol="0" anchor="ctr"/>
          <a:lstStyle>
            <a:lvl1pPr algn="l">
              <a:defRPr sz="1650" b="0">
                <a:solidFill>
                  <a:schemeClr val="tx1"/>
                </a:solidFill>
                <a:latin typeface="Roboto" panose="02000000000000000000" pitchFamily="2" charset="0"/>
                <a:ea typeface="Roboto" panose="02000000000000000000" pitchFamily="2" charset="0"/>
              </a:defRPr>
            </a:lvl1pPr>
          </a:lstStyle>
          <a:p>
            <a:r>
              <a:rPr lang="en-US" dirty="0"/>
              <a:t>Insert-&gt;Header and Footer-&gt;Type Customizable Name</a:t>
            </a:r>
          </a:p>
        </p:txBody>
      </p:sp>
      <p:pic>
        <p:nvPicPr>
          <p:cNvPr id="9" name="Picture 8" descr="The University of Iowa">
            <a:extLst>
              <a:ext uri="{FF2B5EF4-FFF2-40B4-BE49-F238E27FC236}">
                <a16:creationId xmlns:a16="http://schemas.microsoft.com/office/drawing/2014/main" id="{2BFB147F-9BD6-AA42-8D58-18E266C69A12}"/>
              </a:ext>
            </a:extLst>
          </p:cNvPr>
          <p:cNvPicPr>
            <a:picLocks noChangeAspect="1"/>
          </p:cNvPicPr>
          <p:nvPr userDrawn="1"/>
        </p:nvPicPr>
        <p:blipFill>
          <a:blip r:embed="rId2"/>
          <a:srcRect/>
          <a:stretch/>
        </p:blipFill>
        <p:spPr>
          <a:xfrm>
            <a:off x="6476484" y="150"/>
            <a:ext cx="2020330" cy="961761"/>
          </a:xfrm>
          <a:prstGeom prst="rect">
            <a:avLst/>
          </a:prstGeom>
        </p:spPr>
      </p:pic>
    </p:spTree>
    <p:extLst>
      <p:ext uri="{BB962C8B-B14F-4D97-AF65-F5344CB8AC3E}">
        <p14:creationId xmlns:p14="http://schemas.microsoft.com/office/powerpoint/2010/main" val="12978892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5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B9DD2E6-4011-470E-85A1-9331B2E255C8}"/>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 uri="{C183D7F6-B498-43B3-948B-1728B52AA6E4}">
                <adec:decorative xmlns:adec="http://schemas.microsoft.com/office/drawing/2017/decorative" xmlns="" val="1"/>
              </a:ext>
            </a:extLst>
          </p:cNvPr>
          <p:cNvCxnSpPr/>
          <p:nvPr userDrawn="1"/>
        </p:nvCxnSpPr>
        <p:spPr>
          <a:xfrm>
            <a:off x="1901902" y="2921860"/>
            <a:ext cx="533326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714375" y="4078664"/>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26" name="Content Placeholder 2">
            <a:extLst>
              <a:ext uri="{FF2B5EF4-FFF2-40B4-BE49-F238E27FC236}">
                <a16:creationId xmlns:a16="http://schemas.microsoft.com/office/drawing/2014/main" id="{8C7F2CE8-9E91-4C86-99AB-686A9C810419}"/>
              </a:ext>
            </a:extLst>
          </p:cNvPr>
          <p:cNvSpPr>
            <a:spLocks noGrp="1"/>
          </p:cNvSpPr>
          <p:nvPr>
            <p:ph idx="18" hasCustomPrompt="1"/>
          </p:nvPr>
        </p:nvSpPr>
        <p:spPr>
          <a:xfrm>
            <a:off x="2720638" y="4078664"/>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28" name="Content Placeholder 2">
            <a:extLst>
              <a:ext uri="{FF2B5EF4-FFF2-40B4-BE49-F238E27FC236}">
                <a16:creationId xmlns:a16="http://schemas.microsoft.com/office/drawing/2014/main" id="{BC06D7C8-7D2D-4A80-B5B8-174F5056AA0B}"/>
              </a:ext>
            </a:extLst>
          </p:cNvPr>
          <p:cNvSpPr>
            <a:spLocks noGrp="1"/>
          </p:cNvSpPr>
          <p:nvPr>
            <p:ph idx="19" hasCustomPrompt="1"/>
          </p:nvPr>
        </p:nvSpPr>
        <p:spPr>
          <a:xfrm>
            <a:off x="4654213" y="4078664"/>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30" name="Content Placeholder 2">
            <a:extLst>
              <a:ext uri="{FF2B5EF4-FFF2-40B4-BE49-F238E27FC236}">
                <a16:creationId xmlns:a16="http://schemas.microsoft.com/office/drawing/2014/main" id="{8FC2F9F8-450A-4433-BAFC-DCD0001FAF1D}"/>
              </a:ext>
            </a:extLst>
          </p:cNvPr>
          <p:cNvSpPr>
            <a:spLocks noGrp="1"/>
          </p:cNvSpPr>
          <p:nvPr>
            <p:ph idx="20" hasCustomPrompt="1"/>
          </p:nvPr>
        </p:nvSpPr>
        <p:spPr>
          <a:xfrm>
            <a:off x="6660475" y="4073057"/>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6" name="Rectangle 15">
            <a:extLst>
              <a:ext uri="{FF2B5EF4-FFF2-40B4-BE49-F238E27FC236}">
                <a16:creationId xmlns:a16="http://schemas.microsoft.com/office/drawing/2014/main" id="{D4578BB7-B3A6-0D4A-A743-C8950F9817AE}"/>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4" name="Picture 33" descr="The University of Iowa">
            <a:extLst>
              <a:ext uri="{FF2B5EF4-FFF2-40B4-BE49-F238E27FC236}">
                <a16:creationId xmlns:a16="http://schemas.microsoft.com/office/drawing/2014/main" id="{E6A101F6-A986-EA4C-85FF-846F802DF0A9}"/>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5" name="Footer Placeholder 4">
            <a:extLst>
              <a:ext uri="{FF2B5EF4-FFF2-40B4-BE49-F238E27FC236}">
                <a16:creationId xmlns:a16="http://schemas.microsoft.com/office/drawing/2014/main" id="{DBA4A05F-7745-F24C-BB9F-0EF0456B4EAA}"/>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
        <p:nvSpPr>
          <p:cNvPr id="36" name="Oval 35">
            <a:extLst>
              <a:ext uri="{FF2B5EF4-FFF2-40B4-BE49-F238E27FC236}">
                <a16:creationId xmlns:a16="http://schemas.microsoft.com/office/drawing/2014/main" id="{F794BC38-28A2-BC4E-9A38-652E9790E452}"/>
              </a:ext>
              <a:ext uri="{C183D7F6-B498-43B3-948B-1728B52AA6E4}">
                <adec:decorative xmlns:adec="http://schemas.microsoft.com/office/drawing/2017/decorative" xmlns="" val="1"/>
              </a:ext>
            </a:extLst>
          </p:cNvPr>
          <p:cNvSpPr/>
          <p:nvPr userDrawn="1"/>
        </p:nvSpPr>
        <p:spPr>
          <a:xfrm>
            <a:off x="952785" y="2244527"/>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7" name="Picture Placeholder 3">
            <a:extLst>
              <a:ext uri="{FF2B5EF4-FFF2-40B4-BE49-F238E27FC236}">
                <a16:creationId xmlns:a16="http://schemas.microsoft.com/office/drawing/2014/main" id="{BEB5B93C-855D-1841-B46E-5C7DC4474C9D}"/>
              </a:ext>
            </a:extLst>
          </p:cNvPr>
          <p:cNvSpPr>
            <a:spLocks noGrp="1"/>
          </p:cNvSpPr>
          <p:nvPr>
            <p:ph type="pic" sz="quarter" idx="25"/>
          </p:nvPr>
        </p:nvSpPr>
        <p:spPr>
          <a:xfrm>
            <a:off x="1169656" y="2531257"/>
            <a:ext cx="886809" cy="878171"/>
          </a:xfrm>
        </p:spPr>
        <p:txBody>
          <a:bodyPr/>
          <a:lstStyle>
            <a:lvl1pPr>
              <a:buNone/>
              <a:defRPr/>
            </a:lvl1pPr>
          </a:lstStyle>
          <a:p>
            <a:endParaRPr lang="en-US" dirty="0"/>
          </a:p>
        </p:txBody>
      </p:sp>
      <p:sp>
        <p:nvSpPr>
          <p:cNvPr id="38" name="Oval 37">
            <a:extLst>
              <a:ext uri="{FF2B5EF4-FFF2-40B4-BE49-F238E27FC236}">
                <a16:creationId xmlns:a16="http://schemas.microsoft.com/office/drawing/2014/main" id="{B88EAE07-826D-E648-AD1B-C375586FE0F9}"/>
              </a:ext>
              <a:ext uri="{C183D7F6-B498-43B3-948B-1728B52AA6E4}">
                <adec:decorative xmlns:adec="http://schemas.microsoft.com/office/drawing/2017/decorative" xmlns="" val="1"/>
              </a:ext>
            </a:extLst>
          </p:cNvPr>
          <p:cNvSpPr/>
          <p:nvPr userDrawn="1"/>
        </p:nvSpPr>
        <p:spPr>
          <a:xfrm>
            <a:off x="2905813"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 name="Picture Placeholder 3">
            <a:extLst>
              <a:ext uri="{FF2B5EF4-FFF2-40B4-BE49-F238E27FC236}">
                <a16:creationId xmlns:a16="http://schemas.microsoft.com/office/drawing/2014/main" id="{6B4B3321-3FE0-F24B-B46D-CBEB820F0DB5}"/>
              </a:ext>
            </a:extLst>
          </p:cNvPr>
          <p:cNvSpPr>
            <a:spLocks noGrp="1"/>
          </p:cNvSpPr>
          <p:nvPr>
            <p:ph type="pic" sz="quarter" idx="21"/>
          </p:nvPr>
        </p:nvSpPr>
        <p:spPr>
          <a:xfrm>
            <a:off x="3205973" y="2546988"/>
            <a:ext cx="806295" cy="798442"/>
          </a:xfrm>
        </p:spPr>
        <p:txBody>
          <a:bodyPr/>
          <a:lstStyle>
            <a:lvl1pPr>
              <a:buNone/>
              <a:defRPr/>
            </a:lvl1pPr>
          </a:lstStyle>
          <a:p>
            <a:endParaRPr lang="en-US" dirty="0"/>
          </a:p>
        </p:txBody>
      </p:sp>
      <p:sp>
        <p:nvSpPr>
          <p:cNvPr id="40" name="Oval 39">
            <a:extLst>
              <a:ext uri="{FF2B5EF4-FFF2-40B4-BE49-F238E27FC236}">
                <a16:creationId xmlns:a16="http://schemas.microsoft.com/office/drawing/2014/main" id="{6B3422DB-51E9-564F-9FE0-BE73E0376126}"/>
              </a:ext>
              <a:ext uri="{C183D7F6-B498-43B3-948B-1728B52AA6E4}">
                <adec:decorative xmlns:adec="http://schemas.microsoft.com/office/drawing/2017/decorative" xmlns="" val="1"/>
              </a:ext>
            </a:extLst>
          </p:cNvPr>
          <p:cNvSpPr/>
          <p:nvPr userDrawn="1"/>
        </p:nvSpPr>
        <p:spPr>
          <a:xfrm>
            <a:off x="4887656"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1" name="Picture Placeholder 3">
            <a:extLst>
              <a:ext uri="{FF2B5EF4-FFF2-40B4-BE49-F238E27FC236}">
                <a16:creationId xmlns:a16="http://schemas.microsoft.com/office/drawing/2014/main" id="{2E216002-26D5-D44D-B1E3-F7FFA5933B39}"/>
              </a:ext>
            </a:extLst>
          </p:cNvPr>
          <p:cNvSpPr>
            <a:spLocks noGrp="1"/>
          </p:cNvSpPr>
          <p:nvPr>
            <p:ph type="pic" sz="quarter" idx="26"/>
          </p:nvPr>
        </p:nvSpPr>
        <p:spPr>
          <a:xfrm>
            <a:off x="5167368" y="2546987"/>
            <a:ext cx="825546" cy="817505"/>
          </a:xfrm>
        </p:spPr>
        <p:txBody>
          <a:bodyPr/>
          <a:lstStyle>
            <a:lvl1pPr>
              <a:buNone/>
              <a:defRPr/>
            </a:lvl1pPr>
          </a:lstStyle>
          <a:p>
            <a:endParaRPr lang="en-US" dirty="0"/>
          </a:p>
        </p:txBody>
      </p:sp>
      <p:sp>
        <p:nvSpPr>
          <p:cNvPr id="42" name="Oval 41">
            <a:extLst>
              <a:ext uri="{FF2B5EF4-FFF2-40B4-BE49-F238E27FC236}">
                <a16:creationId xmlns:a16="http://schemas.microsoft.com/office/drawing/2014/main" id="{96648D4D-6BD9-F24C-955D-9701360F7A42}"/>
              </a:ext>
              <a:ext uri="{C183D7F6-B498-43B3-948B-1728B52AA6E4}">
                <adec:decorative xmlns:adec="http://schemas.microsoft.com/office/drawing/2017/decorative" xmlns="" val="1"/>
              </a:ext>
            </a:extLst>
          </p:cNvPr>
          <p:cNvSpPr/>
          <p:nvPr userDrawn="1"/>
        </p:nvSpPr>
        <p:spPr>
          <a:xfrm>
            <a:off x="6819615" y="2244527"/>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3" name="Picture Placeholder 3">
            <a:extLst>
              <a:ext uri="{FF2B5EF4-FFF2-40B4-BE49-F238E27FC236}">
                <a16:creationId xmlns:a16="http://schemas.microsoft.com/office/drawing/2014/main" id="{E602C083-BC5F-514B-8FA9-A814C3E27430}"/>
              </a:ext>
            </a:extLst>
          </p:cNvPr>
          <p:cNvSpPr>
            <a:spLocks noGrp="1"/>
          </p:cNvSpPr>
          <p:nvPr>
            <p:ph type="pic" sz="quarter" idx="27"/>
          </p:nvPr>
        </p:nvSpPr>
        <p:spPr>
          <a:xfrm>
            <a:off x="7086775" y="2525203"/>
            <a:ext cx="825548" cy="817506"/>
          </a:xfrm>
        </p:spPr>
        <p:txBody>
          <a:bodyPr/>
          <a:lstStyle>
            <a:lvl1pPr>
              <a:buNone/>
              <a:defRPr/>
            </a:lvl1pPr>
          </a:lstStyle>
          <a:p>
            <a:endParaRPr lang="en-US" dirty="0"/>
          </a:p>
        </p:txBody>
      </p:sp>
    </p:spTree>
    <p:extLst>
      <p:ext uri="{BB962C8B-B14F-4D97-AF65-F5344CB8AC3E}">
        <p14:creationId xmlns:p14="http://schemas.microsoft.com/office/powerpoint/2010/main" val="1568389576"/>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Photo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4C29AABA-668F-408C-81ED-9A30ED0A4BE9}"/>
              </a:ext>
            </a:extLst>
          </p:cNvPr>
          <p:cNvSpPr>
            <a:spLocks noGrp="1"/>
          </p:cNvSpPr>
          <p:nvPr>
            <p:ph type="pic" sz="quarter" idx="15"/>
          </p:nvPr>
        </p:nvSpPr>
        <p:spPr>
          <a:xfrm>
            <a:off x="711994" y="1684461"/>
            <a:ext cx="2377679" cy="1621608"/>
          </a:xfrm>
        </p:spPr>
        <p:txBody>
          <a:bodyPr/>
          <a:lstStyle>
            <a:lvl1pPr>
              <a:buNone/>
              <a:defRPr/>
            </a:lvl1pPr>
          </a:lstStyle>
          <a:p>
            <a:endParaRPr lang="en-US" dirty="0"/>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3548916"/>
            <a:ext cx="2375055"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4264538"/>
            <a:ext cx="2375055"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3282518"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3C3EF38F-8A6A-4B49-A1A2-467E7797A518}"/>
              </a:ext>
            </a:extLst>
          </p:cNvPr>
          <p:cNvSpPr>
            <a:spLocks noGrp="1"/>
          </p:cNvSpPr>
          <p:nvPr>
            <p:ph type="pic" sz="quarter" idx="16"/>
          </p:nvPr>
        </p:nvSpPr>
        <p:spPr>
          <a:xfrm>
            <a:off x="3451836" y="1677611"/>
            <a:ext cx="2240483" cy="1621608"/>
          </a:xfrm>
        </p:spPr>
        <p:txBody>
          <a:bodyPr/>
          <a:lstStyle>
            <a:lvl1pPr>
              <a:buNone/>
              <a:defRPr/>
            </a:lvl1pPr>
          </a:lstStyle>
          <a:p>
            <a:endParaRPr lang="en-US" dirty="0"/>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462289" y="3537679"/>
            <a:ext cx="2230029"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462290" y="4253301"/>
            <a:ext cx="2230029"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5854823"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DDD8951C-5A36-4D07-AB7C-0F597B3D797D}"/>
              </a:ext>
            </a:extLst>
          </p:cNvPr>
          <p:cNvSpPr>
            <a:spLocks noGrp="1"/>
          </p:cNvSpPr>
          <p:nvPr>
            <p:ph type="pic" sz="quarter" idx="17"/>
          </p:nvPr>
        </p:nvSpPr>
        <p:spPr>
          <a:xfrm>
            <a:off x="6054481" y="1684461"/>
            <a:ext cx="2375144" cy="1621608"/>
          </a:xfrm>
        </p:spPr>
        <p:txBody>
          <a:bodyPr/>
          <a:lstStyle>
            <a:lvl1pPr>
              <a:buNone/>
              <a:defRPr/>
            </a:lvl1pPr>
          </a:lstStyle>
          <a:p>
            <a:endParaRPr lang="en-US" dirty="0"/>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047636" y="3537679"/>
            <a:ext cx="2375055"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047636" y="4253301"/>
            <a:ext cx="2375055"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3" name="Rectangle 22">
            <a:extLst>
              <a:ext uri="{FF2B5EF4-FFF2-40B4-BE49-F238E27FC236}">
                <a16:creationId xmlns:a16="http://schemas.microsoft.com/office/drawing/2014/main" id="{02DAB539-1500-4641-B587-77CADD883496}"/>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366D8D2D-32DD-794A-9976-853EF650004D}"/>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2" name="Footer Placeholder 4">
            <a:extLst>
              <a:ext uri="{FF2B5EF4-FFF2-40B4-BE49-F238E27FC236}">
                <a16:creationId xmlns:a16="http://schemas.microsoft.com/office/drawing/2014/main" id="{46934CAC-A1D4-6545-B8FE-B5DAC1E7D2F0}"/>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2664682089"/>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7" orient="horz" pos="3744" userDrawn="1">
          <p15:clr>
            <a:srgbClr val="FBAE40"/>
          </p15:clr>
        </p15:guide>
        <p15:guide id="8" orient="horz" pos="697" userDrawn="1">
          <p15:clr>
            <a:srgbClr val="FBAE40"/>
          </p15:clr>
        </p15:guide>
        <p15:guide id="9" orient="horz" pos="240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 Photo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userDrawn="1">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6" name="Picture Placeholder 3">
            <a:extLst>
              <a:ext uri="{FF2B5EF4-FFF2-40B4-BE49-F238E27FC236}">
                <a16:creationId xmlns:a16="http://schemas.microsoft.com/office/drawing/2014/main" id="{E21D4365-BAA8-4F76-87AD-1A328301E298}"/>
              </a:ext>
            </a:extLst>
          </p:cNvPr>
          <p:cNvSpPr>
            <a:spLocks noGrp="1"/>
          </p:cNvSpPr>
          <p:nvPr>
            <p:ph type="pic" sz="quarter" idx="19"/>
          </p:nvPr>
        </p:nvSpPr>
        <p:spPr>
          <a:xfrm>
            <a:off x="711994" y="1684461"/>
            <a:ext cx="1780454" cy="1621608"/>
          </a:xfrm>
        </p:spPr>
        <p:txBody>
          <a:bodyPr/>
          <a:lstStyle>
            <a:lvl1pPr>
              <a:buNone/>
              <a:defRPr/>
            </a:lvl1pPr>
          </a:lstStyle>
          <a:p>
            <a:endParaRPr lang="en-US" dirty="0"/>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3545060"/>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6" y="4240050"/>
            <a:ext cx="1769150"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2580885"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EB10E167-B94B-AD40-958C-D9E0F8F9DF4A}"/>
              </a:ext>
            </a:extLst>
          </p:cNvPr>
          <p:cNvSpPr>
            <a:spLocks noGrp="1"/>
          </p:cNvSpPr>
          <p:nvPr userDrawn="1">
            <p:ph type="pic" sz="quarter" idx="23"/>
          </p:nvPr>
        </p:nvSpPr>
        <p:spPr>
          <a:xfrm>
            <a:off x="2695022" y="1684461"/>
            <a:ext cx="1780454" cy="1621608"/>
          </a:xfrm>
        </p:spPr>
        <p:txBody>
          <a:bodyPr/>
          <a:lstStyle>
            <a:lvl1pPr>
              <a:buNone/>
              <a:defRPr/>
            </a:lvl1pPr>
          </a:lstStyle>
          <a:p>
            <a:endParaRPr lang="en-US" dirty="0"/>
          </a:p>
        </p:txBody>
      </p:sp>
      <p:sp>
        <p:nvSpPr>
          <p:cNvPr id="25" name="Content Placeholder 2">
            <a:extLst>
              <a:ext uri="{FF2B5EF4-FFF2-40B4-BE49-F238E27FC236}">
                <a16:creationId xmlns:a16="http://schemas.microsoft.com/office/drawing/2014/main" id="{C03DF098-BB37-5848-9388-750D29EFC657}"/>
              </a:ext>
            </a:extLst>
          </p:cNvPr>
          <p:cNvSpPr>
            <a:spLocks noGrp="1"/>
          </p:cNvSpPr>
          <p:nvPr userDrawn="1">
            <p:ph idx="24" hasCustomPrompt="1"/>
          </p:nvPr>
        </p:nvSpPr>
        <p:spPr>
          <a:xfrm>
            <a:off x="2722790" y="3545060"/>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33" name="Content Placeholder 2">
            <a:extLst>
              <a:ext uri="{FF2B5EF4-FFF2-40B4-BE49-F238E27FC236}">
                <a16:creationId xmlns:a16="http://schemas.microsoft.com/office/drawing/2014/main" id="{6FE4DEF0-41BC-4548-B7BA-1E5B0231AFFD}"/>
              </a:ext>
            </a:extLst>
          </p:cNvPr>
          <p:cNvSpPr>
            <a:spLocks noGrp="1"/>
          </p:cNvSpPr>
          <p:nvPr userDrawn="1">
            <p:ph idx="25" hasCustomPrompt="1"/>
          </p:nvPr>
        </p:nvSpPr>
        <p:spPr>
          <a:xfrm>
            <a:off x="2722791" y="4240050"/>
            <a:ext cx="1769150"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userDrawn="1"/>
        </p:nvCxnSpPr>
        <p:spPr>
          <a:xfrm>
            <a:off x="4571805"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864CDDAA-23B4-C842-845C-7640D95F2B65}"/>
              </a:ext>
            </a:extLst>
          </p:cNvPr>
          <p:cNvSpPr>
            <a:spLocks noGrp="1"/>
          </p:cNvSpPr>
          <p:nvPr userDrawn="1">
            <p:ph type="pic" sz="quarter" idx="26"/>
          </p:nvPr>
        </p:nvSpPr>
        <p:spPr>
          <a:xfrm>
            <a:off x="4678050" y="1684461"/>
            <a:ext cx="1780454" cy="1621608"/>
          </a:xfrm>
        </p:spPr>
        <p:txBody>
          <a:bodyPr/>
          <a:lstStyle>
            <a:lvl1pPr>
              <a:buNone/>
              <a:defRPr/>
            </a:lvl1pPr>
          </a:lstStyle>
          <a:p>
            <a:endParaRPr lang="en-US" dirty="0"/>
          </a:p>
        </p:txBody>
      </p:sp>
      <p:sp>
        <p:nvSpPr>
          <p:cNvPr id="35" name="Content Placeholder 2">
            <a:extLst>
              <a:ext uri="{FF2B5EF4-FFF2-40B4-BE49-F238E27FC236}">
                <a16:creationId xmlns:a16="http://schemas.microsoft.com/office/drawing/2014/main" id="{DEB8CCE3-3756-5947-84B2-DFCA00A013F6}"/>
              </a:ext>
            </a:extLst>
          </p:cNvPr>
          <p:cNvSpPr>
            <a:spLocks noGrp="1"/>
          </p:cNvSpPr>
          <p:nvPr userDrawn="1">
            <p:ph idx="27" hasCustomPrompt="1"/>
          </p:nvPr>
        </p:nvSpPr>
        <p:spPr>
          <a:xfrm>
            <a:off x="4682218" y="3545060"/>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36" name="Content Placeholder 2">
            <a:extLst>
              <a:ext uri="{FF2B5EF4-FFF2-40B4-BE49-F238E27FC236}">
                <a16:creationId xmlns:a16="http://schemas.microsoft.com/office/drawing/2014/main" id="{09C56F7D-4836-1E4F-BD4C-CB150E12E098}"/>
              </a:ext>
            </a:extLst>
          </p:cNvPr>
          <p:cNvSpPr>
            <a:spLocks noGrp="1"/>
          </p:cNvSpPr>
          <p:nvPr userDrawn="1">
            <p:ph idx="28" hasCustomPrompt="1"/>
          </p:nvPr>
        </p:nvSpPr>
        <p:spPr>
          <a:xfrm>
            <a:off x="4682219" y="4240050"/>
            <a:ext cx="1769150"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6562725"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Picture Placeholder 3">
            <a:extLst>
              <a:ext uri="{FF2B5EF4-FFF2-40B4-BE49-F238E27FC236}">
                <a16:creationId xmlns:a16="http://schemas.microsoft.com/office/drawing/2014/main" id="{06A5C640-1D0E-4428-AC28-148AE98A7B34}"/>
              </a:ext>
            </a:extLst>
          </p:cNvPr>
          <p:cNvSpPr>
            <a:spLocks noGrp="1"/>
          </p:cNvSpPr>
          <p:nvPr userDrawn="1">
            <p:ph type="pic" sz="quarter" idx="22"/>
          </p:nvPr>
        </p:nvSpPr>
        <p:spPr>
          <a:xfrm>
            <a:off x="6661077" y="1680693"/>
            <a:ext cx="1762024" cy="1621608"/>
          </a:xfrm>
        </p:spPr>
        <p:txBody>
          <a:bodyPr/>
          <a:lstStyle>
            <a:lvl1pPr>
              <a:buNone/>
              <a:defRPr/>
            </a:lvl1pPr>
          </a:lstStyle>
          <a:p>
            <a:endParaRPr lang="en-US" dirty="0"/>
          </a:p>
        </p:txBody>
      </p:sp>
      <p:sp>
        <p:nvSpPr>
          <p:cNvPr id="19" name="Content Placeholder 2">
            <a:extLst>
              <a:ext uri="{FF2B5EF4-FFF2-40B4-BE49-F238E27FC236}">
                <a16:creationId xmlns:a16="http://schemas.microsoft.com/office/drawing/2014/main" id="{A07502CC-5B90-4BCF-B63B-36D026C9AE96}"/>
              </a:ext>
            </a:extLst>
          </p:cNvPr>
          <p:cNvSpPr>
            <a:spLocks noGrp="1"/>
          </p:cNvSpPr>
          <p:nvPr userDrawn="1">
            <p:ph idx="15" hasCustomPrompt="1"/>
          </p:nvPr>
        </p:nvSpPr>
        <p:spPr>
          <a:xfrm>
            <a:off x="6656311" y="3548916"/>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userDrawn="1">
            <p:ph idx="16" hasCustomPrompt="1"/>
          </p:nvPr>
        </p:nvSpPr>
        <p:spPr>
          <a:xfrm>
            <a:off x="6656311" y="4230000"/>
            <a:ext cx="1769150"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3" name="Rectangle 22">
            <a:extLst>
              <a:ext uri="{FF2B5EF4-FFF2-40B4-BE49-F238E27FC236}">
                <a16:creationId xmlns:a16="http://schemas.microsoft.com/office/drawing/2014/main" id="{CA720753-9BFD-2840-9C93-FF72942ED6E3}"/>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8" name="Picture 27" descr="The University of Iowa">
            <a:extLst>
              <a:ext uri="{FF2B5EF4-FFF2-40B4-BE49-F238E27FC236}">
                <a16:creationId xmlns:a16="http://schemas.microsoft.com/office/drawing/2014/main" id="{5841833A-DC48-1341-8CED-2C33FF13E5FB}"/>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9" name="Footer Placeholder 4">
            <a:extLst>
              <a:ext uri="{FF2B5EF4-FFF2-40B4-BE49-F238E27FC236}">
                <a16:creationId xmlns:a16="http://schemas.microsoft.com/office/drawing/2014/main" id="{99532311-74A6-524D-8B7C-520D61A0A09E}"/>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317002199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 Slide - Photo">
    <p:spTree>
      <p:nvGrpSpPr>
        <p:cNvPr id="1" name=""/>
        <p:cNvGrpSpPr/>
        <p:nvPr/>
      </p:nvGrpSpPr>
      <p:grpSpPr>
        <a:xfrm>
          <a:off x="0" y="0"/>
          <a:ext cx="0" cy="0"/>
          <a:chOff x="0" y="0"/>
          <a:chExt cx="0" cy="0"/>
        </a:xfrm>
      </p:grpSpPr>
      <p:sp>
        <p:nvSpPr>
          <p:cNvPr id="17" name="Title 20">
            <a:extLst>
              <a:ext uri="{FF2B5EF4-FFF2-40B4-BE49-F238E27FC236}">
                <a16:creationId xmlns:a16="http://schemas.microsoft.com/office/drawing/2014/main" id="{2BA8F287-92C7-4FFD-A7E9-45864F8E91A4}"/>
              </a:ext>
            </a:extLst>
          </p:cNvPr>
          <p:cNvSpPr>
            <a:spLocks noGrp="1"/>
          </p:cNvSpPr>
          <p:nvPr>
            <p:ph type="title" hasCustomPrompt="1"/>
          </p:nvPr>
        </p:nvSpPr>
        <p:spPr>
          <a:xfrm>
            <a:off x="711994" y="498296"/>
            <a:ext cx="3945731" cy="896116"/>
          </a:xfrm>
        </p:spPr>
        <p:txBody>
          <a:bodyPr>
            <a:normAutofit/>
          </a:bodyPr>
          <a:lstStyle>
            <a:lvl1pPr>
              <a:defRPr sz="3300"/>
            </a:lvl1pPr>
          </a:lstStyle>
          <a:p>
            <a:r>
              <a:rPr lang="en-US" dirty="0"/>
              <a:t>Click to edit Title</a:t>
            </a:r>
          </a:p>
        </p:txBody>
      </p:sp>
      <p:cxnSp>
        <p:nvCxnSpPr>
          <p:cNvPr id="16" name="Straight Connector 15">
            <a:extLst>
              <a:ext uri="{FF2B5EF4-FFF2-40B4-BE49-F238E27FC236}">
                <a16:creationId xmlns:a16="http://schemas.microsoft.com/office/drawing/2014/main" id="{0F31F03A-71CF-475D-8A3C-99FC106D73E8}"/>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7404DB8-B6AC-4389-8E6E-A115840D1D74}"/>
              </a:ext>
            </a:extLst>
          </p:cNvPr>
          <p:cNvSpPr>
            <a:spLocks noGrp="1"/>
          </p:cNvSpPr>
          <p:nvPr>
            <p:ph idx="1"/>
          </p:nvPr>
        </p:nvSpPr>
        <p:spPr>
          <a:xfrm>
            <a:off x="714375" y="1686758"/>
            <a:ext cx="3943351" cy="4256843"/>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Arial" panose="020B0604020202020204" pitchFamily="34"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E42EEDE3-0B18-E049-BE23-974E50C72979}"/>
              </a:ext>
            </a:extLst>
          </p:cNvPr>
          <p:cNvSpPr>
            <a:spLocks noGrp="1"/>
          </p:cNvSpPr>
          <p:nvPr>
            <p:ph type="pic" sz="quarter" idx="11"/>
          </p:nvPr>
        </p:nvSpPr>
        <p:spPr>
          <a:xfrm>
            <a:off x="5378651" y="1"/>
            <a:ext cx="3771900" cy="6389511"/>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dirty="0"/>
              <a:t>Click icon to add picture</a:t>
            </a:r>
          </a:p>
        </p:txBody>
      </p:sp>
      <p:sp>
        <p:nvSpPr>
          <p:cNvPr id="9" name="Rectangle 8">
            <a:extLst>
              <a:ext uri="{FF2B5EF4-FFF2-40B4-BE49-F238E27FC236}">
                <a16:creationId xmlns:a16="http://schemas.microsoft.com/office/drawing/2014/main" id="{7420F7CB-393D-BF45-B52D-542FDDEFCAFF}"/>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0" name="Picture 9" descr="The University of Iowa">
            <a:extLst>
              <a:ext uri="{FF2B5EF4-FFF2-40B4-BE49-F238E27FC236}">
                <a16:creationId xmlns:a16="http://schemas.microsoft.com/office/drawing/2014/main" id="{AEE57422-8581-D940-B95A-28BB5FA8EBEA}"/>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3" name="Footer Placeholder 4">
            <a:extLst>
              <a:ext uri="{FF2B5EF4-FFF2-40B4-BE49-F238E27FC236}">
                <a16:creationId xmlns:a16="http://schemas.microsoft.com/office/drawing/2014/main" id="{F4890DD7-288C-3F48-AC5A-4CC0C37D9FAB}"/>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2625500995"/>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2934" userDrawn="1">
          <p15:clr>
            <a:srgbClr val="FBAE40"/>
          </p15:clr>
        </p15:guide>
        <p15:guide id="3" pos="450" userDrawn="1">
          <p15:clr>
            <a:srgbClr val="FBAE40"/>
          </p15:clr>
        </p15:guide>
        <p15:guide id="4" orient="horz" pos="1056" userDrawn="1">
          <p15:clr>
            <a:srgbClr val="FBAE40"/>
          </p15:clr>
        </p15:guide>
        <p15:guide id="6" orient="horz" pos="697" userDrawn="1">
          <p15:clr>
            <a:srgbClr val="FBAE40"/>
          </p15:clr>
        </p15:guide>
        <p15:guide id="7" orient="horz" pos="240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 Slide - Photo Collag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524483D-CFE3-E34D-BB74-CEDD541765E2}"/>
              </a:ext>
            </a:extLst>
          </p:cNvPr>
          <p:cNvSpPr>
            <a:spLocks noGrp="1"/>
          </p:cNvSpPr>
          <p:nvPr>
            <p:ph type="title"/>
          </p:nvPr>
        </p:nvSpPr>
        <p:spPr>
          <a:xfrm>
            <a:off x="714375" y="365126"/>
            <a:ext cx="3940879" cy="1331865"/>
          </a:xfrm>
        </p:spPr>
        <p:txBody>
          <a:bodyPr>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17" name="Straight Connector 16">
            <a:extLst>
              <a:ext uri="{FF2B5EF4-FFF2-40B4-BE49-F238E27FC236}">
                <a16:creationId xmlns:a16="http://schemas.microsoft.com/office/drawing/2014/main" id="{EB28F420-DDD1-5E4A-9513-EAE252D759FE}"/>
              </a:ext>
              <a:ext uri="{C183D7F6-B498-43B3-948B-1728B52AA6E4}">
                <adec:decorative xmlns:adec="http://schemas.microsoft.com/office/drawing/2017/decorative" xmlns="" val="1"/>
              </a:ext>
            </a:extLst>
          </p:cNvPr>
          <p:cNvCxnSpPr>
            <a:cxnSpLocks/>
          </p:cNvCxnSpPr>
          <p:nvPr userDrawn="1"/>
        </p:nvCxnSpPr>
        <p:spPr>
          <a:xfrm>
            <a:off x="714376" y="164262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5D1D7B4-E242-C142-8F5F-F3301CC02498}"/>
              </a:ext>
            </a:extLst>
          </p:cNvPr>
          <p:cNvSpPr>
            <a:spLocks noGrp="1"/>
          </p:cNvSpPr>
          <p:nvPr>
            <p:ph idx="1"/>
          </p:nvPr>
        </p:nvSpPr>
        <p:spPr>
          <a:xfrm>
            <a:off x="714374" y="1962386"/>
            <a:ext cx="3949838" cy="3981214"/>
          </a:xfrm>
        </p:spPr>
        <p:txBody>
          <a:bodyPr/>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Font typeface="Roboto" panose="02000000000000000000" pitchFamily="2" charset="0"/>
              <a:buChar char="–"/>
              <a:defRPr sz="2000">
                <a:latin typeface="Roboto" panose="02000000000000000000" pitchFamily="2" charset="0"/>
                <a:ea typeface="Roboto" panose="02000000000000000000" pitchFamily="2" charset="0"/>
              </a:defRPr>
            </a:lvl2pPr>
            <a:lvl3pPr>
              <a:buClr>
                <a:schemeClr val="tx2"/>
              </a:buClr>
              <a:defRPr>
                <a:latin typeface="Roboto" panose="02000000000000000000" pitchFamily="2" charset="0"/>
                <a:ea typeface="Roboto" panose="02000000000000000000" pitchFamily="2" charset="0"/>
              </a:defRPr>
            </a:lvl3pPr>
            <a:lvl4pPr marL="1200150" indent="-171450">
              <a:buClr>
                <a:schemeClr val="tx2"/>
              </a:buClr>
              <a:buFont typeface="Arial" panose="020B0604020202020204" pitchFamily="34" charset="0"/>
              <a:buChar char="‒"/>
              <a:defRPr>
                <a:latin typeface="Roboto" panose="02000000000000000000" pitchFamily="2" charset="0"/>
                <a:ea typeface="Roboto" panose="02000000000000000000" pitchFamily="2" charset="0"/>
              </a:defRPr>
            </a:lvl4pPr>
            <a:lvl5pPr marL="1543050" indent="-171450">
              <a:buClr>
                <a:schemeClr val="tx2"/>
              </a:buClr>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4">
            <a:extLst>
              <a:ext uri="{FF2B5EF4-FFF2-40B4-BE49-F238E27FC236}">
                <a16:creationId xmlns:a16="http://schemas.microsoft.com/office/drawing/2014/main" id="{04FCC643-718F-7645-8F8D-0BFC94D0506B}"/>
              </a:ext>
            </a:extLst>
          </p:cNvPr>
          <p:cNvSpPr>
            <a:spLocks noGrp="1"/>
          </p:cNvSpPr>
          <p:nvPr>
            <p:ph type="pic" sz="quarter" idx="14"/>
          </p:nvPr>
        </p:nvSpPr>
        <p:spPr>
          <a:xfrm>
            <a:off x="5369627" y="1"/>
            <a:ext cx="1862553"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dirty="0"/>
              <a:t>Click icon to add picture</a:t>
            </a:r>
          </a:p>
        </p:txBody>
      </p:sp>
      <p:sp>
        <p:nvSpPr>
          <p:cNvPr id="9" name="Picture Placeholder 4">
            <a:extLst>
              <a:ext uri="{FF2B5EF4-FFF2-40B4-BE49-F238E27FC236}">
                <a16:creationId xmlns:a16="http://schemas.microsoft.com/office/drawing/2014/main" id="{41C31617-CC11-4C42-B6D0-164DF6AFBF41}"/>
              </a:ext>
            </a:extLst>
          </p:cNvPr>
          <p:cNvSpPr>
            <a:spLocks noGrp="1"/>
          </p:cNvSpPr>
          <p:nvPr>
            <p:ph type="pic" sz="quarter" idx="15"/>
          </p:nvPr>
        </p:nvSpPr>
        <p:spPr>
          <a:xfrm>
            <a:off x="7285223" y="1"/>
            <a:ext cx="1862553"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dirty="0"/>
              <a:t>Click icon to add picture</a:t>
            </a:r>
          </a:p>
        </p:txBody>
      </p:sp>
      <p:sp>
        <p:nvSpPr>
          <p:cNvPr id="6" name="Picture Placeholder 4">
            <a:extLst>
              <a:ext uri="{FF2B5EF4-FFF2-40B4-BE49-F238E27FC236}">
                <a16:creationId xmlns:a16="http://schemas.microsoft.com/office/drawing/2014/main" id="{3E5CE386-BEFE-FE49-A675-D93BEDF680BC}"/>
              </a:ext>
            </a:extLst>
          </p:cNvPr>
          <p:cNvSpPr>
            <a:spLocks noGrp="1"/>
          </p:cNvSpPr>
          <p:nvPr>
            <p:ph type="pic" sz="quarter" idx="11" hasCustomPrompt="1"/>
          </p:nvPr>
        </p:nvSpPr>
        <p:spPr>
          <a:xfrm>
            <a:off x="5369627" y="3234551"/>
            <a:ext cx="3774374" cy="3163824"/>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dirty="0"/>
              <a:t> Click icon to add picture </a:t>
            </a:r>
          </a:p>
        </p:txBody>
      </p:sp>
      <p:sp>
        <p:nvSpPr>
          <p:cNvPr id="11" name="Rectangle 10">
            <a:extLst>
              <a:ext uri="{FF2B5EF4-FFF2-40B4-BE49-F238E27FC236}">
                <a16:creationId xmlns:a16="http://schemas.microsoft.com/office/drawing/2014/main" id="{BC24DFA0-3257-B044-87EF-16154359E2FC}"/>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BF0FB327-46C7-CA4D-9F47-B21B9F7D79F9}"/>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3" name="Footer Placeholder 4">
            <a:extLst>
              <a:ext uri="{FF2B5EF4-FFF2-40B4-BE49-F238E27FC236}">
                <a16:creationId xmlns:a16="http://schemas.microsoft.com/office/drawing/2014/main" id="{A0A57B74-2163-4C4B-BFF2-0F1E68BF384E}"/>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1338072623"/>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2945" userDrawn="1">
          <p15:clr>
            <a:srgbClr val="FBAE40"/>
          </p15:clr>
        </p15:guide>
        <p15:guide id="3" pos="450" userDrawn="1">
          <p15:clr>
            <a:srgbClr val="FBAE40"/>
          </p15:clr>
        </p15:guide>
        <p15:guide id="4" orient="horz" pos="240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711994" y="494273"/>
            <a:ext cx="7717631" cy="869089"/>
          </a:xfrm>
        </p:spPr>
        <p:txBody>
          <a:bodyPr lIns="0" tIns="0" rIns="0" bIns="0"/>
          <a:lstStyle/>
          <a:p>
            <a:r>
              <a:rPr lang="en-US" dirty="0"/>
              <a:t>Click to edit Master title style</a:t>
            </a:r>
          </a:p>
        </p:txBody>
      </p:sp>
      <p:cxnSp>
        <p:nvCxnSpPr>
          <p:cNvPr id="8" name="Straight Connector 7">
            <a:extLst>
              <a:ext uri="{FF2B5EF4-FFF2-40B4-BE49-F238E27FC236}">
                <a16:creationId xmlns:a16="http://schemas.microsoft.com/office/drawing/2014/main" id="{CBB5BDD8-8221-F040-8AE0-3F33C4E24CA0}"/>
              </a:ext>
              <a:ext uri="{C183D7F6-B498-43B3-948B-1728B52AA6E4}">
                <adec:decorative xmlns:adec="http://schemas.microsoft.com/office/drawing/2017/decorative" xmlns="" val="1"/>
              </a:ext>
            </a:extLst>
          </p:cNvPr>
          <p:cNvCxnSpPr>
            <a:cxnSpLocks/>
          </p:cNvCxnSpPr>
          <p:nvPr userDrawn="1"/>
        </p:nvCxnSpPr>
        <p:spPr>
          <a:xfrm>
            <a:off x="711994" y="131002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hart Placeholder 4">
            <a:extLst>
              <a:ext uri="{FF2B5EF4-FFF2-40B4-BE49-F238E27FC236}">
                <a16:creationId xmlns:a16="http://schemas.microsoft.com/office/drawing/2014/main" id="{DF1F65E7-1CB7-3D42-91A9-88DA4E58EB0E}"/>
              </a:ext>
            </a:extLst>
          </p:cNvPr>
          <p:cNvSpPr>
            <a:spLocks noGrp="1"/>
          </p:cNvSpPr>
          <p:nvPr>
            <p:ph type="chart" sz="quarter" idx="10"/>
          </p:nvPr>
        </p:nvSpPr>
        <p:spPr>
          <a:xfrm>
            <a:off x="711994" y="1570038"/>
            <a:ext cx="7717631" cy="4114800"/>
          </a:xfrm>
        </p:spPr>
        <p:txBody>
          <a:bodyPr lIns="0" tIns="0" rIns="0" bIns="0"/>
          <a:lstStyle/>
          <a:p>
            <a:endParaRPr lang="en-US" dirty="0"/>
          </a:p>
        </p:txBody>
      </p:sp>
      <p:sp>
        <p:nvSpPr>
          <p:cNvPr id="12" name="Rectangle 11">
            <a:extLst>
              <a:ext uri="{FF2B5EF4-FFF2-40B4-BE49-F238E27FC236}">
                <a16:creationId xmlns:a16="http://schemas.microsoft.com/office/drawing/2014/main" id="{1F56D074-0631-F846-A2A3-4A39FEAEFDD7}"/>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9" name="Picture 8" descr="The University of Iowa">
            <a:extLst>
              <a:ext uri="{FF2B5EF4-FFF2-40B4-BE49-F238E27FC236}">
                <a16:creationId xmlns:a16="http://schemas.microsoft.com/office/drawing/2014/main" id="{34AAA98D-AE4C-3B41-A01C-8A57BF732058}"/>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0" name="Footer Placeholder 4">
            <a:extLst>
              <a:ext uri="{FF2B5EF4-FFF2-40B4-BE49-F238E27FC236}">
                <a16:creationId xmlns:a16="http://schemas.microsoft.com/office/drawing/2014/main" id="{761FD608-F8D8-AF42-97E8-83F5C7F92E37}"/>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3142765285"/>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C533B8E-DBF3-664D-901D-8735DE775212}"/>
              </a:ext>
            </a:extLst>
          </p:cNvPr>
          <p:cNvSpPr>
            <a:spLocks noGrp="1"/>
          </p:cNvSpPr>
          <p:nvPr>
            <p:ph type="ctrTitle" hasCustomPrompt="1"/>
          </p:nvPr>
        </p:nvSpPr>
        <p:spPr>
          <a:xfrm>
            <a:off x="711994" y="3214770"/>
            <a:ext cx="5372488" cy="1160369"/>
          </a:xfrm>
        </p:spPr>
        <p:txBody>
          <a:bodyPr lIns="0" tIns="0" rIns="0" bIns="0" anchor="t" anchorCtr="0">
            <a:noAutofit/>
          </a:bodyPr>
          <a:lstStyle>
            <a:lvl1pPr algn="l">
              <a:defRPr sz="5200" b="1">
                <a:solidFill>
                  <a:schemeClr val="tx1"/>
                </a:solidFill>
                <a:latin typeface="+mj-lt"/>
                <a:ea typeface="Roboto Black" panose="02000000000000000000" pitchFamily="2" charset="0"/>
                <a:cs typeface="Arial" panose="020B0604020202020204" pitchFamily="34" charset="0"/>
              </a:defRPr>
            </a:lvl1pPr>
          </a:lstStyle>
          <a:p>
            <a:r>
              <a:rPr lang="en-US" dirty="0"/>
              <a:t>Thank you</a:t>
            </a:r>
          </a:p>
        </p:txBody>
      </p:sp>
      <p:cxnSp>
        <p:nvCxnSpPr>
          <p:cNvPr id="12" name="Straight Connector 11">
            <a:extLst>
              <a:ext uri="{FF2B5EF4-FFF2-40B4-BE49-F238E27FC236}">
                <a16:creationId xmlns:a16="http://schemas.microsoft.com/office/drawing/2014/main" id="{382B9834-3ABC-DD48-8F8B-7C2FACEC9236}"/>
              </a:ext>
              <a:ext uri="{C183D7F6-B498-43B3-948B-1728B52AA6E4}">
                <adec:decorative xmlns:adec="http://schemas.microsoft.com/office/drawing/2017/decorative" xmlns="" val="1"/>
              </a:ext>
            </a:extLst>
          </p:cNvPr>
          <p:cNvCxnSpPr>
            <a:cxnSpLocks/>
          </p:cNvCxnSpPr>
          <p:nvPr userDrawn="1"/>
        </p:nvCxnSpPr>
        <p:spPr>
          <a:xfrm>
            <a:off x="730595" y="2923615"/>
            <a:ext cx="5763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6471287" y="3087124"/>
            <a:ext cx="2015280" cy="1498329"/>
          </a:xfrm>
        </p:spPr>
        <p:txBody>
          <a:bodyPr vert="horz" anchor="ctr" anchorCtr="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Contact Person Name</a:t>
            </a:r>
          </a:p>
          <a:p>
            <a:pPr lvl="0"/>
            <a:r>
              <a:rPr lang="en-US" dirty="0"/>
              <a:t>Contact Person Title </a:t>
            </a:r>
          </a:p>
          <a:p>
            <a:pPr lvl="0"/>
            <a:r>
              <a:rPr lang="en-US" dirty="0"/>
              <a:t>Contact Person Unit</a:t>
            </a:r>
          </a:p>
          <a:p>
            <a:pPr lvl="0"/>
            <a:endParaRPr lang="en-US" dirty="0"/>
          </a:p>
          <a:p>
            <a:pPr lvl="0"/>
            <a:r>
              <a:rPr lang="en-US" dirty="0"/>
              <a:t>Phone: </a:t>
            </a:r>
          </a:p>
          <a:p>
            <a:pPr lvl="0"/>
            <a:r>
              <a:rPr lang="en-US" dirty="0"/>
              <a:t>Fax: </a:t>
            </a:r>
          </a:p>
          <a:p>
            <a:pPr lvl="0"/>
            <a:r>
              <a:rPr lang="en-US" dirty="0"/>
              <a:t>Email:</a:t>
            </a:r>
          </a:p>
        </p:txBody>
      </p:sp>
      <p:sp>
        <p:nvSpPr>
          <p:cNvPr id="4" name="Rectangle 3">
            <a:extLst>
              <a:ext uri="{FF2B5EF4-FFF2-40B4-BE49-F238E27FC236}">
                <a16:creationId xmlns:a16="http://schemas.microsoft.com/office/drawing/2014/main" id="{1C6ACD65-4DC5-40D8-89A9-EBA0997790E8}"/>
              </a:ext>
              <a:ext uri="{C183D7F6-B498-43B3-948B-1728B52AA6E4}">
                <adec:decorative xmlns:adec="http://schemas.microsoft.com/office/drawing/2017/decorative" xmlns="" val="1"/>
              </a:ext>
            </a:extLst>
          </p:cNvPr>
          <p:cNvSpPr/>
          <p:nvPr userDrawn="1"/>
        </p:nvSpPr>
        <p:spPr>
          <a:xfrm>
            <a:off x="711994" y="4789293"/>
            <a:ext cx="292608" cy="30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989435" y="4789292"/>
            <a:ext cx="1719072" cy="300082"/>
          </a:xfrm>
          <a:solidFill>
            <a:schemeClr val="tx1"/>
          </a:solidFill>
          <a:ln>
            <a:noFill/>
          </a:ln>
        </p:spPr>
        <p:txBody>
          <a:bodyPr wrap="square" lIns="91440" tIns="45720" rIns="91440" bIns="45720">
            <a:spAutoFit/>
          </a:bodyPr>
          <a:lstStyle>
            <a:lvl1pPr marL="0" indent="0">
              <a:buNone/>
              <a:defRPr sz="1350">
                <a:solidFill>
                  <a:schemeClr val="bg1"/>
                </a:solidFill>
                <a:latin typeface="Roboto Black" panose="02000000000000000000" pitchFamily="2" charset="0"/>
                <a:ea typeface="Roboto Black" panose="02000000000000000000" pitchFamily="2" charset="0"/>
              </a:defRPr>
            </a:lvl1pPr>
          </a:lstStyle>
          <a:p>
            <a:pPr lvl="0"/>
            <a:r>
              <a:rPr lang="en-US" dirty="0"/>
              <a:t>Insert Web Address</a:t>
            </a:r>
          </a:p>
        </p:txBody>
      </p:sp>
      <p:grpSp>
        <p:nvGrpSpPr>
          <p:cNvPr id="15" name="Group 14">
            <a:extLst>
              <a:ext uri="{FF2B5EF4-FFF2-40B4-BE49-F238E27FC236}">
                <a16:creationId xmlns:a16="http://schemas.microsoft.com/office/drawing/2014/main" id="{EB262A30-5EEC-5549-B428-7E5B11A5D7A7}"/>
              </a:ext>
            </a:extLst>
          </p:cNvPr>
          <p:cNvGrpSpPr/>
          <p:nvPr userDrawn="1"/>
        </p:nvGrpSpPr>
        <p:grpSpPr>
          <a:xfrm>
            <a:off x="803454" y="4864147"/>
            <a:ext cx="146304" cy="150373"/>
            <a:chOff x="3057746" y="812006"/>
            <a:chExt cx="173610" cy="183357"/>
          </a:xfrm>
          <a:noFill/>
        </p:grpSpPr>
        <p:cxnSp>
          <p:nvCxnSpPr>
            <p:cNvPr id="16" name="Straight Connector 15">
              <a:extLst>
                <a:ext uri="{FF2B5EF4-FFF2-40B4-BE49-F238E27FC236}">
                  <a16:creationId xmlns:a16="http://schemas.microsoft.com/office/drawing/2014/main" id="{1699B573-1E8F-3547-9D64-50A2EC630F1F}"/>
                </a:ext>
              </a:extLst>
            </p:cNvPr>
            <p:cNvCxnSpPr/>
            <p:nvPr userDrawn="1"/>
          </p:nvCxnSpPr>
          <p:spPr>
            <a:xfrm>
              <a:off x="3057746" y="904875"/>
              <a:ext cx="173610"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Freeform: Shape 12">
              <a:extLst>
                <a:ext uri="{FF2B5EF4-FFF2-40B4-BE49-F238E27FC236}">
                  <a16:creationId xmlns:a16="http://schemas.microsoft.com/office/drawing/2014/main" id="{68F32139-4BAE-F54C-8358-EF5839C5813E}"/>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14" name="Picture 13" descr="The University of Iowa">
            <a:extLst>
              <a:ext uri="{FF2B5EF4-FFF2-40B4-BE49-F238E27FC236}">
                <a16:creationId xmlns:a16="http://schemas.microsoft.com/office/drawing/2014/main" id="{4B1807D8-E6B4-C743-A4EC-22D5E0479848}"/>
              </a:ext>
            </a:extLst>
          </p:cNvPr>
          <p:cNvPicPr>
            <a:picLocks noChangeAspect="1"/>
          </p:cNvPicPr>
          <p:nvPr userDrawn="1"/>
        </p:nvPicPr>
        <p:blipFill>
          <a:blip r:embed="rId2"/>
          <a:srcRect/>
          <a:stretch/>
        </p:blipFill>
        <p:spPr>
          <a:xfrm>
            <a:off x="6471287" y="-1189"/>
            <a:ext cx="2015279" cy="963278"/>
          </a:xfrm>
          <a:prstGeom prst="rect">
            <a:avLst/>
          </a:prstGeom>
        </p:spPr>
      </p:pic>
      <p:sp>
        <p:nvSpPr>
          <p:cNvPr id="13" name="Footer Placeholder 4">
            <a:extLst>
              <a:ext uri="{FF2B5EF4-FFF2-40B4-BE49-F238E27FC236}">
                <a16:creationId xmlns:a16="http://schemas.microsoft.com/office/drawing/2014/main" id="{D7F85C9B-9D4B-D642-BBFB-CDE025D69CBD}"/>
              </a:ext>
            </a:extLst>
          </p:cNvPr>
          <p:cNvSpPr>
            <a:spLocks noGrp="1"/>
          </p:cNvSpPr>
          <p:nvPr>
            <p:ph type="ftr" sz="quarter" idx="3"/>
          </p:nvPr>
        </p:nvSpPr>
        <p:spPr>
          <a:xfrm>
            <a:off x="717072" y="2365791"/>
            <a:ext cx="7772020" cy="365125"/>
          </a:xfrm>
          <a:prstGeom prst="rect">
            <a:avLst/>
          </a:prstGeom>
          <a:noFill/>
        </p:spPr>
        <p:txBody>
          <a:bodyPr vert="horz" lIns="0" tIns="0" rIns="0" bIns="0" rtlCol="0" anchor="ctr"/>
          <a:lstStyle>
            <a:lvl1pPr algn="l">
              <a:defRPr sz="1650" b="0">
                <a:solidFill>
                  <a:schemeClr val="tx1"/>
                </a:solidFill>
              </a:defRPr>
            </a:lvl1pPr>
          </a:lstStyle>
          <a:p>
            <a:r>
              <a:rPr lang="en-US" dirty="0"/>
              <a:t>Insert-&gt;Header and Footer-&gt;Type Customizable Name</a:t>
            </a:r>
          </a:p>
        </p:txBody>
      </p:sp>
    </p:spTree>
    <p:extLst>
      <p:ext uri="{BB962C8B-B14F-4D97-AF65-F5344CB8AC3E}">
        <p14:creationId xmlns:p14="http://schemas.microsoft.com/office/powerpoint/2010/main" val="28836383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Solid Black">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7420D0-6FF1-9C4A-B953-EA4EEABBA308}"/>
              </a:ext>
            </a:extLst>
          </p:cNvPr>
          <p:cNvSpPr>
            <a:spLocks noGrp="1"/>
          </p:cNvSpPr>
          <p:nvPr>
            <p:ph type="ctrTitle" hasCustomPrompt="1"/>
          </p:nvPr>
        </p:nvSpPr>
        <p:spPr>
          <a:xfrm>
            <a:off x="711994" y="3203884"/>
            <a:ext cx="5372488" cy="1160369"/>
          </a:xfrm>
        </p:spPr>
        <p:txBody>
          <a:bodyPr lIns="0" tIns="0" rIns="0" bIns="0" anchor="t" anchorCtr="0">
            <a:noAutofit/>
          </a:bodyPr>
          <a:lstStyle>
            <a:lvl1pPr algn="l">
              <a:defRPr sz="5200" b="1">
                <a:solidFill>
                  <a:schemeClr val="bg1"/>
                </a:solidFill>
                <a:latin typeface="+mj-lt"/>
                <a:ea typeface="Roboto Black" panose="02000000000000000000" pitchFamily="2" charset="0"/>
                <a:cs typeface="Arial" panose="020B0604020202020204" pitchFamily="34" charset="0"/>
              </a:defRPr>
            </a:lvl1pPr>
          </a:lstStyle>
          <a:p>
            <a:r>
              <a:rPr lang="en-US" dirty="0"/>
              <a:t>Thank you</a:t>
            </a:r>
          </a:p>
        </p:txBody>
      </p:sp>
      <p:cxnSp>
        <p:nvCxnSpPr>
          <p:cNvPr id="21" name="Straight Connector 20">
            <a:extLst>
              <a:ext uri="{FF2B5EF4-FFF2-40B4-BE49-F238E27FC236}">
                <a16:creationId xmlns:a16="http://schemas.microsoft.com/office/drawing/2014/main" id="{4F7216A4-2452-1B4B-AE0D-122E7F5A5965}"/>
              </a:ext>
              <a:ext uri="{C183D7F6-B498-43B3-948B-1728B52AA6E4}">
                <adec:decorative xmlns:adec="http://schemas.microsoft.com/office/drawing/2017/decorative" xmlns="" val="1"/>
              </a:ext>
            </a:extLst>
          </p:cNvPr>
          <p:cNvCxnSpPr>
            <a:cxnSpLocks/>
          </p:cNvCxnSpPr>
          <p:nvPr userDrawn="1"/>
        </p:nvCxnSpPr>
        <p:spPr>
          <a:xfrm>
            <a:off x="730595" y="2923615"/>
            <a:ext cx="57639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6468763" y="3105910"/>
            <a:ext cx="2020329" cy="1498329"/>
          </a:xfrm>
        </p:spPr>
        <p:txBody>
          <a:bodyPr vert="horz" anchor="ctr" anchorCtr="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Contact Person Name</a:t>
            </a:r>
          </a:p>
          <a:p>
            <a:pPr lvl="0"/>
            <a:r>
              <a:rPr lang="en-US" dirty="0"/>
              <a:t>Contact Person Title </a:t>
            </a:r>
          </a:p>
          <a:p>
            <a:pPr lvl="0"/>
            <a:r>
              <a:rPr lang="en-US" dirty="0"/>
              <a:t>Contact Person Unit</a:t>
            </a:r>
          </a:p>
          <a:p>
            <a:pPr lvl="0"/>
            <a:endParaRPr lang="en-US" dirty="0"/>
          </a:p>
          <a:p>
            <a:pPr lvl="0"/>
            <a:r>
              <a:rPr lang="en-US" dirty="0"/>
              <a:t>Phone: </a:t>
            </a:r>
          </a:p>
          <a:p>
            <a:pPr lvl="0"/>
            <a:r>
              <a:rPr lang="en-US" dirty="0"/>
              <a:t>Fax: </a:t>
            </a:r>
          </a:p>
          <a:p>
            <a:pPr lvl="0"/>
            <a:r>
              <a:rPr lang="en-US" dirty="0"/>
              <a:t>Email:</a:t>
            </a:r>
          </a:p>
        </p:txBody>
      </p:sp>
      <p:sp>
        <p:nvSpPr>
          <p:cNvPr id="4" name="Rectangle 3">
            <a:extLst>
              <a:ext uri="{FF2B5EF4-FFF2-40B4-BE49-F238E27FC236}">
                <a16:creationId xmlns:a16="http://schemas.microsoft.com/office/drawing/2014/main" id="{1C6ACD65-4DC5-40D8-89A9-EBA0997790E8}"/>
              </a:ext>
            </a:extLst>
          </p:cNvPr>
          <p:cNvSpPr/>
          <p:nvPr userDrawn="1"/>
        </p:nvSpPr>
        <p:spPr>
          <a:xfrm>
            <a:off x="711993" y="4770260"/>
            <a:ext cx="292608" cy="3000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997825" y="4770260"/>
            <a:ext cx="1719072" cy="300082"/>
          </a:xfrm>
          <a:solidFill>
            <a:schemeClr val="accent1"/>
          </a:solidFill>
          <a:ln>
            <a:noFill/>
          </a:ln>
        </p:spPr>
        <p:txBody>
          <a:bodyPr wrap="none" lIns="91440" tIns="45720" rIns="91440" bIns="45720">
            <a:spAutoFit/>
          </a:bodyPr>
          <a:lstStyle>
            <a:lvl1pPr marL="0" indent="0">
              <a:buNone/>
              <a:defRPr sz="1350">
                <a:solidFill>
                  <a:schemeClr val="tx1"/>
                </a:solidFill>
                <a:latin typeface="Roboto Black" panose="02000000000000000000" pitchFamily="2" charset="0"/>
                <a:ea typeface="Roboto Black" panose="02000000000000000000" pitchFamily="2" charset="0"/>
              </a:defRPr>
            </a:lvl1pPr>
          </a:lstStyle>
          <a:p>
            <a:pPr lvl="0"/>
            <a:r>
              <a:rPr lang="en-US" dirty="0"/>
              <a:t>Insert Web Address</a:t>
            </a:r>
          </a:p>
        </p:txBody>
      </p:sp>
      <p:grpSp>
        <p:nvGrpSpPr>
          <p:cNvPr id="11" name="Group 10">
            <a:extLst>
              <a:ext uri="{FF2B5EF4-FFF2-40B4-BE49-F238E27FC236}">
                <a16:creationId xmlns:a16="http://schemas.microsoft.com/office/drawing/2014/main" id="{5625728D-FF50-4FF2-AC2E-B13A3D44D5B9}"/>
              </a:ext>
              <a:ext uri="{C183D7F6-B498-43B3-948B-1728B52AA6E4}">
                <adec:decorative xmlns:adec="http://schemas.microsoft.com/office/drawing/2017/decorative" xmlns="" val="1"/>
              </a:ext>
            </a:extLst>
          </p:cNvPr>
          <p:cNvGrpSpPr/>
          <p:nvPr/>
        </p:nvGrpSpPr>
        <p:grpSpPr>
          <a:xfrm>
            <a:off x="803454" y="4845115"/>
            <a:ext cx="146304" cy="150373"/>
            <a:chOff x="3057746" y="812006"/>
            <a:chExt cx="173610" cy="183357"/>
          </a:xfrm>
          <a:noFill/>
        </p:grpSpPr>
        <p:cxnSp>
          <p:nvCxnSpPr>
            <p:cNvPr id="12" name="Straight Connector 11">
              <a:extLst>
                <a:ext uri="{FF2B5EF4-FFF2-40B4-BE49-F238E27FC236}">
                  <a16:creationId xmlns:a16="http://schemas.microsoft.com/office/drawing/2014/main" id="{58A6E0DE-15E0-485B-8083-6D1BB965B9B6}"/>
                </a:ext>
              </a:extLst>
            </p:cNvPr>
            <p:cNvCxnSpPr/>
            <p:nvPr userDrawn="1"/>
          </p:nvCxnSpPr>
          <p:spPr>
            <a:xfrm>
              <a:off x="3057746" y="904875"/>
              <a:ext cx="17361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84EFEE4-DF1C-4FDF-ABC6-804BF8FA2941}"/>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15" name="Picture 14" descr="The University of Iowa">
            <a:extLst>
              <a:ext uri="{FF2B5EF4-FFF2-40B4-BE49-F238E27FC236}">
                <a16:creationId xmlns:a16="http://schemas.microsoft.com/office/drawing/2014/main" id="{6179B039-C5FC-F04C-AB21-BEF980B032D5}"/>
              </a:ext>
            </a:extLst>
          </p:cNvPr>
          <p:cNvPicPr>
            <a:picLocks noChangeAspect="1"/>
          </p:cNvPicPr>
          <p:nvPr userDrawn="1"/>
        </p:nvPicPr>
        <p:blipFill>
          <a:blip r:embed="rId2"/>
          <a:srcRect/>
          <a:stretch/>
        </p:blipFill>
        <p:spPr>
          <a:xfrm>
            <a:off x="6468762" y="-581"/>
            <a:ext cx="2020330" cy="962061"/>
          </a:xfrm>
          <a:prstGeom prst="rect">
            <a:avLst/>
          </a:prstGeom>
        </p:spPr>
      </p:pic>
      <p:sp>
        <p:nvSpPr>
          <p:cNvPr id="17" name="Footer Placeholder 4">
            <a:extLst>
              <a:ext uri="{FF2B5EF4-FFF2-40B4-BE49-F238E27FC236}">
                <a16:creationId xmlns:a16="http://schemas.microsoft.com/office/drawing/2014/main" id="{70E4C36A-C453-EE4B-A1E5-D1232C361273}"/>
              </a:ext>
            </a:extLst>
          </p:cNvPr>
          <p:cNvSpPr>
            <a:spLocks noGrp="1"/>
          </p:cNvSpPr>
          <p:nvPr>
            <p:ph type="ftr" sz="quarter" idx="3"/>
          </p:nvPr>
        </p:nvSpPr>
        <p:spPr>
          <a:xfrm>
            <a:off x="717072" y="2365791"/>
            <a:ext cx="7772020" cy="365125"/>
          </a:xfrm>
          <a:prstGeom prst="rect">
            <a:avLst/>
          </a:prstGeom>
          <a:noFill/>
        </p:spPr>
        <p:txBody>
          <a:bodyPr vert="horz" lIns="0" tIns="0" rIns="0" bIns="0" rtlCol="0" anchor="ctr"/>
          <a:lstStyle>
            <a:lvl1pPr algn="l">
              <a:defRPr sz="1650" b="0">
                <a:solidFill>
                  <a:schemeClr val="bg1"/>
                </a:solidFill>
              </a:defRPr>
            </a:lvl1pPr>
          </a:lstStyle>
          <a:p>
            <a:r>
              <a:rPr lang="en-US" dirty="0"/>
              <a:t>Insert-&gt;Header and Footer-&gt;Type Customizable Name</a:t>
            </a:r>
            <a:endParaRPr lang="en-US" sz="1650" dirty="0"/>
          </a:p>
        </p:txBody>
      </p:sp>
    </p:spTree>
    <p:extLst>
      <p:ext uri="{BB962C8B-B14F-4D97-AF65-F5344CB8AC3E}">
        <p14:creationId xmlns:p14="http://schemas.microsoft.com/office/powerpoint/2010/main" val="3788644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9"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OWA Logo with Text">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993FB4-4336-2048-A6A4-FA306EBBE714}"/>
              </a:ext>
            </a:extLst>
          </p:cNvPr>
          <p:cNvSpPr>
            <a:spLocks noGrp="1"/>
          </p:cNvSpPr>
          <p:nvPr>
            <p:ph type="title" hasCustomPrompt="1"/>
          </p:nvPr>
        </p:nvSpPr>
        <p:spPr>
          <a:xfrm>
            <a:off x="628650" y="4229810"/>
            <a:ext cx="7886700" cy="1311454"/>
          </a:xfrm>
        </p:spPr>
        <p:txBody>
          <a:bodyPr/>
          <a:lstStyle>
            <a:lvl1pPr algn="ctr">
              <a:defRPr sz="4200">
                <a:solidFill>
                  <a:schemeClr val="bg1"/>
                </a:solidFill>
              </a:defRPr>
            </a:lvl1pPr>
          </a:lstStyle>
          <a:p>
            <a:r>
              <a:rPr lang="en-US" dirty="0"/>
              <a:t>Closing Slide Header</a:t>
            </a:r>
          </a:p>
        </p:txBody>
      </p:sp>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userDrawn="1"/>
        </p:nvPicPr>
        <p:blipFill>
          <a:blip r:embed="rId2"/>
          <a:srcRect/>
          <a:stretch/>
        </p:blipFill>
        <p:spPr>
          <a:xfrm>
            <a:off x="1714500" y="1793124"/>
            <a:ext cx="5715000" cy="1666875"/>
          </a:xfrm>
          <a:prstGeom prst="rect">
            <a:avLst/>
          </a:prstGeom>
        </p:spPr>
      </p:pic>
    </p:spTree>
    <p:extLst>
      <p:ext uri="{BB962C8B-B14F-4D97-AF65-F5344CB8AC3E}">
        <p14:creationId xmlns:p14="http://schemas.microsoft.com/office/powerpoint/2010/main" val="11334907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OWA Logo Only">
    <p:bg>
      <p:bgPr>
        <a:solidFill>
          <a:schemeClr val="tx1"/>
        </a:solidFill>
        <a:effectLst/>
      </p:bgPr>
    </p:bg>
    <p:spTree>
      <p:nvGrpSpPr>
        <p:cNvPr id="1" name=""/>
        <p:cNvGrpSpPr/>
        <p:nvPr/>
      </p:nvGrpSpPr>
      <p:grpSpPr>
        <a:xfrm>
          <a:off x="0" y="0"/>
          <a:ext cx="0" cy="0"/>
          <a:chOff x="0" y="0"/>
          <a:chExt cx="0" cy="0"/>
        </a:xfrm>
      </p:grpSpPr>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userDrawn="1"/>
        </p:nvPicPr>
        <p:blipFill>
          <a:blip r:embed="rId2"/>
          <a:srcRect/>
          <a:stretch/>
        </p:blipFill>
        <p:spPr>
          <a:xfrm>
            <a:off x="1714500" y="2595562"/>
            <a:ext cx="5715000" cy="1666875"/>
          </a:xfrm>
          <a:prstGeom prst="rect">
            <a:avLst/>
          </a:prstGeom>
        </p:spPr>
      </p:pic>
    </p:spTree>
    <p:extLst>
      <p:ext uri="{BB962C8B-B14F-4D97-AF65-F5344CB8AC3E}">
        <p14:creationId xmlns:p14="http://schemas.microsoft.com/office/powerpoint/2010/main" val="1974530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Image–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20073" y="2184901"/>
            <a:ext cx="4617720" cy="2431224"/>
          </a:xfrm>
        </p:spPr>
        <p:txBody>
          <a:bodyPr anchor="ctr" anchorCtr="0">
            <a:normAutofit/>
          </a:bodyPr>
          <a:lstStyle>
            <a:lvl1pPr algn="l">
              <a:defRPr sz="4800" b="1">
                <a:solidFill>
                  <a:schemeClr val="bg1"/>
                </a:solidFill>
                <a:latin typeface="Arial" panose="020B0604020202020204" pitchFamily="34" charset="0"/>
                <a:cs typeface="Arial" panose="020B0604020202020204" pitchFamily="34" charset="0"/>
              </a:defRPr>
            </a:lvl1pPr>
          </a:lstStyle>
          <a:p>
            <a:r>
              <a:rPr lang="en-US" dirty="0"/>
              <a:t>Example of the Presentation </a:t>
            </a:r>
            <a:br>
              <a:rPr lang="en-US" dirty="0"/>
            </a:br>
            <a:r>
              <a:rPr lang="en-US" dirty="0"/>
              <a:t>Title Slide</a:t>
            </a:r>
          </a:p>
        </p:txBody>
      </p:sp>
      <p:sp>
        <p:nvSpPr>
          <p:cNvPr id="12" name="Subtitle 2">
            <a:extLst>
              <a:ext uri="{FF2B5EF4-FFF2-40B4-BE49-F238E27FC236}">
                <a16:creationId xmlns:a16="http://schemas.microsoft.com/office/drawing/2014/main" id="{114C79AA-0B96-2A43-86A1-A71A1D4C8E7A}"/>
              </a:ext>
            </a:extLst>
          </p:cNvPr>
          <p:cNvSpPr>
            <a:spLocks noGrp="1"/>
          </p:cNvSpPr>
          <p:nvPr>
            <p:ph type="subTitle" idx="1" hasCustomPrompt="1"/>
          </p:nvPr>
        </p:nvSpPr>
        <p:spPr>
          <a:xfrm>
            <a:off x="720073" y="4676834"/>
            <a:ext cx="4616795" cy="404721"/>
          </a:xfrm>
        </p:spPr>
        <p:txBody>
          <a:bodyPr/>
          <a:lstStyle>
            <a:lvl1pPr marL="0" indent="0" algn="l">
              <a:buNone/>
              <a:defRPr sz="1800" b="1">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14" name="Text Placeholder 15">
            <a:extLst>
              <a:ext uri="{FF2B5EF4-FFF2-40B4-BE49-F238E27FC236}">
                <a16:creationId xmlns:a16="http://schemas.microsoft.com/office/drawing/2014/main" id="{A7101AB8-54F7-4A4E-9611-F4F2ECFBD1D2}"/>
              </a:ext>
            </a:extLst>
          </p:cNvPr>
          <p:cNvSpPr>
            <a:spLocks noGrp="1"/>
          </p:cNvSpPr>
          <p:nvPr>
            <p:ph type="body" sz="quarter" idx="10" hasCustomPrompt="1"/>
          </p:nvPr>
        </p:nvSpPr>
        <p:spPr>
          <a:xfrm>
            <a:off x="720072" y="5081555"/>
            <a:ext cx="4616795" cy="495309"/>
          </a:xfrm>
        </p:spPr>
        <p:txBody>
          <a:bodyPr>
            <a:normAutofit/>
          </a:bodyPr>
          <a:lstStyle>
            <a:lvl1pPr marL="0" indent="0">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Month XX, 2020</a:t>
            </a:r>
          </a:p>
        </p:txBody>
      </p:sp>
      <p:sp>
        <p:nvSpPr>
          <p:cNvPr id="9" name="Footer Placeholder 4">
            <a:extLst>
              <a:ext uri="{FF2B5EF4-FFF2-40B4-BE49-F238E27FC236}">
                <a16:creationId xmlns:a16="http://schemas.microsoft.com/office/drawing/2014/main" id="{909BBB92-B5AB-3E46-A519-2A2BBFF13FF8}"/>
              </a:ext>
            </a:extLst>
          </p:cNvPr>
          <p:cNvSpPr>
            <a:spLocks noGrp="1"/>
          </p:cNvSpPr>
          <p:nvPr>
            <p:ph type="ftr" sz="quarter" idx="3"/>
          </p:nvPr>
        </p:nvSpPr>
        <p:spPr>
          <a:xfrm>
            <a:off x="2952485" y="201168"/>
            <a:ext cx="2539200" cy="587186"/>
          </a:xfrm>
          <a:prstGeom prst="rect">
            <a:avLst/>
          </a:prstGeom>
          <a:noFill/>
        </p:spPr>
        <p:txBody>
          <a:bodyPr vert="horz" lIns="0" tIns="0" rIns="0" bIns="0" rtlCol="0" anchor="b" anchorCtr="0"/>
          <a:lstStyle>
            <a:lvl1pPr algn="l">
              <a:defRPr sz="1500" b="0">
                <a:solidFill>
                  <a:schemeClr val="bg1"/>
                </a:solidFill>
                <a:latin typeface="Roboto" panose="02000000000000000000" pitchFamily="2" charset="0"/>
                <a:ea typeface="Roboto" panose="02000000000000000000" pitchFamily="2" charset="0"/>
              </a:defRPr>
            </a:lvl1pPr>
          </a:lstStyle>
          <a:p>
            <a:r>
              <a:rPr lang="en-US" dirty="0"/>
              <a:t>Insert-&gt;Header and Footer-&gt;Type Customizable Name</a:t>
            </a:r>
            <a:endParaRPr lang="en-US" dirty="0">
              <a:solidFill>
                <a:schemeClr val="bg1"/>
              </a:solidFill>
            </a:endParaRPr>
          </a:p>
        </p:txBody>
      </p:sp>
      <p:pic>
        <p:nvPicPr>
          <p:cNvPr id="13" name="Picture 12" descr="The University of Iowa">
            <a:extLst>
              <a:ext uri="{FF2B5EF4-FFF2-40B4-BE49-F238E27FC236}">
                <a16:creationId xmlns:a16="http://schemas.microsoft.com/office/drawing/2014/main" id="{F49CB936-90E7-D144-B9DC-7CF3F98E2FF4}"/>
              </a:ext>
            </a:extLst>
          </p:cNvPr>
          <p:cNvPicPr>
            <a:picLocks noChangeAspect="1"/>
          </p:cNvPicPr>
          <p:nvPr userDrawn="1"/>
        </p:nvPicPr>
        <p:blipFill>
          <a:blip r:embed="rId2"/>
          <a:srcRect/>
          <a:stretch/>
        </p:blipFill>
        <p:spPr>
          <a:xfrm>
            <a:off x="710803" y="622"/>
            <a:ext cx="2015279" cy="959656"/>
          </a:xfrm>
          <a:prstGeom prst="rect">
            <a:avLst/>
          </a:prstGeom>
        </p:spPr>
      </p:pic>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5718088" y="0"/>
            <a:ext cx="342591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15094137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Image–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20073" y="2184901"/>
            <a:ext cx="4616794" cy="2561760"/>
          </a:xfrm>
        </p:spPr>
        <p:txBody>
          <a:bodyPr anchor="ctr" anchorCtr="0">
            <a:normAutofit/>
          </a:bodyPr>
          <a:lstStyle>
            <a:lvl1pPr algn="l">
              <a:defRPr sz="4800" b="1">
                <a:solidFill>
                  <a:schemeClr val="tx1"/>
                </a:solidFill>
                <a:latin typeface="Arial" panose="020B0604020202020204" pitchFamily="34" charset="0"/>
                <a:cs typeface="Arial" panose="020B0604020202020204" pitchFamily="34" charset="0"/>
              </a:defRPr>
            </a:lvl1pPr>
          </a:lstStyle>
          <a:p>
            <a:r>
              <a:rPr lang="en-US" dirty="0"/>
              <a:t>Example of the Presentation </a:t>
            </a:r>
            <a:br>
              <a:rPr lang="en-US" dirty="0"/>
            </a:br>
            <a:r>
              <a:rPr lang="en-US" dirty="0"/>
              <a:t>Title Slide</a:t>
            </a:r>
          </a:p>
        </p:txBody>
      </p:sp>
      <p:sp>
        <p:nvSpPr>
          <p:cNvPr id="3" name="Subtitle 2">
            <a:extLst>
              <a:ext uri="{FF2B5EF4-FFF2-40B4-BE49-F238E27FC236}">
                <a16:creationId xmlns:a16="http://schemas.microsoft.com/office/drawing/2014/main" id="{95B3A797-13D4-A243-B1AE-4498B36D475C}"/>
              </a:ext>
            </a:extLst>
          </p:cNvPr>
          <p:cNvSpPr>
            <a:spLocks noGrp="1"/>
          </p:cNvSpPr>
          <p:nvPr>
            <p:ph type="subTitle" idx="1" hasCustomPrompt="1"/>
          </p:nvPr>
        </p:nvSpPr>
        <p:spPr>
          <a:xfrm>
            <a:off x="720073" y="4676835"/>
            <a:ext cx="4616795" cy="393146"/>
          </a:xfrm>
        </p:spPr>
        <p:txBody>
          <a:bodyPr/>
          <a:lstStyle>
            <a:lvl1pPr marL="0" indent="0" algn="l">
              <a:buNone/>
              <a:defRPr sz="1800" b="1">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17" name="Text Placeholder 15">
            <a:extLst>
              <a:ext uri="{FF2B5EF4-FFF2-40B4-BE49-F238E27FC236}">
                <a16:creationId xmlns:a16="http://schemas.microsoft.com/office/drawing/2014/main" id="{884DA5E7-4B71-0543-8E46-EC2A81EAE3C1}"/>
              </a:ext>
            </a:extLst>
          </p:cNvPr>
          <p:cNvSpPr>
            <a:spLocks noGrp="1"/>
          </p:cNvSpPr>
          <p:nvPr>
            <p:ph type="body" sz="quarter" idx="10" hasCustomPrompt="1"/>
          </p:nvPr>
        </p:nvSpPr>
        <p:spPr>
          <a:xfrm>
            <a:off x="720072" y="5069980"/>
            <a:ext cx="4616795" cy="495309"/>
          </a:xfrm>
        </p:spPr>
        <p:txBody>
          <a:bodyPr>
            <a:normAutofit/>
          </a:bodyPr>
          <a:lstStyle>
            <a:lvl1pPr marL="0" indent="0">
              <a:buNone/>
              <a:defRPr sz="18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Month XX, 2020</a:t>
            </a:r>
          </a:p>
        </p:txBody>
      </p:sp>
      <p:sp>
        <p:nvSpPr>
          <p:cNvPr id="9" name="Footer Placeholder 4">
            <a:extLst>
              <a:ext uri="{FF2B5EF4-FFF2-40B4-BE49-F238E27FC236}">
                <a16:creationId xmlns:a16="http://schemas.microsoft.com/office/drawing/2014/main" id="{99993354-AA52-D24C-AE6B-C02456C6D92A}"/>
              </a:ext>
            </a:extLst>
          </p:cNvPr>
          <p:cNvSpPr>
            <a:spLocks noGrp="1"/>
          </p:cNvSpPr>
          <p:nvPr>
            <p:ph type="ftr" sz="quarter" idx="3"/>
          </p:nvPr>
        </p:nvSpPr>
        <p:spPr>
          <a:xfrm>
            <a:off x="2952485" y="201168"/>
            <a:ext cx="2539200" cy="587186"/>
          </a:xfrm>
          <a:prstGeom prst="rect">
            <a:avLst/>
          </a:prstGeom>
          <a:noFill/>
        </p:spPr>
        <p:txBody>
          <a:bodyPr vert="horz" lIns="0" tIns="0" rIns="0" bIns="0" rtlCol="0" anchor="b" anchorCtr="0"/>
          <a:lstStyle>
            <a:lvl1pPr algn="l">
              <a:defRPr sz="1500" b="0">
                <a:solidFill>
                  <a:schemeClr val="tx1"/>
                </a:solidFill>
                <a:latin typeface="Roboto" panose="02000000000000000000" pitchFamily="2" charset="0"/>
                <a:ea typeface="Roboto" panose="02000000000000000000" pitchFamily="2" charset="0"/>
              </a:defRPr>
            </a:lvl1pPr>
          </a:lstStyle>
          <a:p>
            <a:r>
              <a:rPr lang="en-US" dirty="0"/>
              <a:t>Insert-&gt;Header and Footer-&gt;Type Customizable Name</a:t>
            </a:r>
          </a:p>
        </p:txBody>
      </p:sp>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5718088" y="0"/>
            <a:ext cx="342591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dirty="0"/>
              <a:t>Click icon to add picture</a:t>
            </a:r>
          </a:p>
        </p:txBody>
      </p:sp>
      <p:pic>
        <p:nvPicPr>
          <p:cNvPr id="13" name="Picture 12" descr="The University of Iowa">
            <a:extLst>
              <a:ext uri="{FF2B5EF4-FFF2-40B4-BE49-F238E27FC236}">
                <a16:creationId xmlns:a16="http://schemas.microsoft.com/office/drawing/2014/main" id="{D73F5E00-2329-6246-A2BB-7BCD46F83907}"/>
              </a:ext>
            </a:extLst>
          </p:cNvPr>
          <p:cNvPicPr>
            <a:picLocks noChangeAspect="1"/>
          </p:cNvPicPr>
          <p:nvPr userDrawn="1"/>
        </p:nvPicPr>
        <p:blipFill>
          <a:blip r:embed="rId2"/>
          <a:srcRect/>
          <a:stretch/>
        </p:blipFill>
        <p:spPr>
          <a:xfrm>
            <a:off x="710803" y="-1189"/>
            <a:ext cx="2015279" cy="963278"/>
          </a:xfrm>
          <a:prstGeom prst="rect">
            <a:avLst/>
          </a:prstGeom>
        </p:spPr>
      </p:pic>
    </p:spTree>
    <p:extLst>
      <p:ext uri="{BB962C8B-B14F-4D97-AF65-F5344CB8AC3E}">
        <p14:creationId xmlns:p14="http://schemas.microsoft.com/office/powerpoint/2010/main" val="23392098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14376" y="2744661"/>
            <a:ext cx="7715249" cy="759906"/>
          </a:xfrm>
        </p:spPr>
        <p:txBody>
          <a:bodyPr lIns="0" tIns="0" rIns="0" bIns="0" anchor="t" anchorCtr="0">
            <a:normAutofit/>
          </a:bodyPr>
          <a:lstStyle>
            <a:lvl1pPr algn="l">
              <a:defRPr sz="4800" b="1">
                <a:solidFill>
                  <a:schemeClr val="tx1"/>
                </a:solidFill>
                <a:latin typeface="+mj-lt"/>
                <a:ea typeface="Roboto Black" panose="02000000000000000000" pitchFamily="2" charset="0"/>
                <a:cs typeface="Arial" panose="020B0604020202020204" pitchFamily="34" charset="0"/>
              </a:defRPr>
            </a:lvl1pPr>
          </a:lstStyle>
          <a:p>
            <a:r>
              <a:rPr lang="en-US" dirty="0"/>
              <a:t>Section Header</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xmlns="" val="1"/>
              </a:ext>
            </a:extLst>
          </p:cNvPr>
          <p:cNvCxnSpPr>
            <a:cxnSpLocks/>
          </p:cNvCxnSpPr>
          <p:nvPr userDrawn="1"/>
        </p:nvCxnSpPr>
        <p:spPr>
          <a:xfrm>
            <a:off x="730595" y="2502271"/>
            <a:ext cx="5763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714376" y="3694740"/>
            <a:ext cx="7715249" cy="407460"/>
          </a:xfrm>
        </p:spPr>
        <p:txBody>
          <a:bodyPr lIns="0" tIns="0" rIns="0" bIns="0">
            <a:normAutofit/>
          </a:bodyPr>
          <a:lstStyle>
            <a:lvl1pPr marL="0" indent="0" algn="l">
              <a:buNone/>
              <a:defRPr sz="2200" b="0">
                <a:solidFill>
                  <a:schemeClr val="tx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Section Subtitle</a:t>
            </a:r>
          </a:p>
        </p:txBody>
      </p:sp>
    </p:spTree>
    <p:extLst>
      <p:ext uri="{BB962C8B-B14F-4D97-AF65-F5344CB8AC3E}">
        <p14:creationId xmlns:p14="http://schemas.microsoft.com/office/powerpoint/2010/main" val="27212720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450" userDrawn="1">
          <p15:clr>
            <a:srgbClr val="FBAE40"/>
          </p15:clr>
        </p15:guide>
        <p15:guide id="4" pos="531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14376" y="2744662"/>
            <a:ext cx="7715249" cy="759907"/>
          </a:xfrm>
        </p:spPr>
        <p:txBody>
          <a:bodyPr lIns="0" tIns="0" rIns="0" bIns="0" anchor="t" anchorCtr="0">
            <a:normAutofit/>
          </a:bodyPr>
          <a:lstStyle>
            <a:lvl1pPr algn="l">
              <a:defRPr sz="4800" b="1">
                <a:solidFill>
                  <a:schemeClr val="bg1"/>
                </a:solidFill>
                <a:latin typeface="+mj-lt"/>
                <a:ea typeface="Roboto Black" panose="02000000000000000000" pitchFamily="2" charset="0"/>
                <a:cs typeface="Arial" panose="020B0604020202020204" pitchFamily="34" charset="0"/>
              </a:defRPr>
            </a:lvl1pPr>
          </a:lstStyle>
          <a:p>
            <a:r>
              <a:rPr lang="en-US" noProof="0" dirty="0"/>
              <a:t>Section Header</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xmlns="" val="1"/>
              </a:ext>
            </a:extLst>
          </p:cNvPr>
          <p:cNvCxnSpPr>
            <a:cxnSpLocks/>
          </p:cNvCxnSpPr>
          <p:nvPr userDrawn="1"/>
        </p:nvCxnSpPr>
        <p:spPr>
          <a:xfrm>
            <a:off x="730595" y="2509891"/>
            <a:ext cx="57639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8FB54BE8-0526-614C-A06E-8C6258999B24}"/>
              </a:ext>
            </a:extLst>
          </p:cNvPr>
          <p:cNvSpPr>
            <a:spLocks noGrp="1"/>
          </p:cNvSpPr>
          <p:nvPr>
            <p:ph type="subTitle" idx="1" hasCustomPrompt="1"/>
          </p:nvPr>
        </p:nvSpPr>
        <p:spPr>
          <a:xfrm>
            <a:off x="714376" y="3694740"/>
            <a:ext cx="7715249" cy="407460"/>
          </a:xfrm>
        </p:spPr>
        <p:txBody>
          <a:bodyPr lIns="0" tIns="0" rIns="0" bIns="0">
            <a:normAutofit/>
          </a:bodyPr>
          <a:lstStyle>
            <a:lvl1pPr marL="0" indent="0" algn="l">
              <a:buNone/>
              <a:defRPr sz="2200" b="0">
                <a:solidFill>
                  <a:schemeClr val="accent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Section Subtitle</a:t>
            </a:r>
          </a:p>
        </p:txBody>
      </p:sp>
    </p:spTree>
    <p:extLst>
      <p:ext uri="{BB962C8B-B14F-4D97-AF65-F5344CB8AC3E}">
        <p14:creationId xmlns:p14="http://schemas.microsoft.com/office/powerpoint/2010/main" val="5092828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450" userDrawn="1">
          <p15:clr>
            <a:srgbClr val="FBAE40"/>
          </p15:clr>
        </p15:guide>
        <p15:guide id="4" pos="531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 Photo">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17923A-4119-CF48-9F2D-05B0A69EBAD5}"/>
              </a:ext>
            </a:extLst>
          </p:cNvPr>
          <p:cNvSpPr>
            <a:spLocks noGrp="1"/>
          </p:cNvSpPr>
          <p:nvPr>
            <p:ph type="pic" sz="quarter" idx="11"/>
          </p:nvPr>
        </p:nvSpPr>
        <p:spPr>
          <a:xfrm>
            <a:off x="0" y="0"/>
            <a:ext cx="9144000" cy="6858000"/>
          </a:xfrm>
        </p:spPr>
        <p:txBody>
          <a:bodyPr anchor="ctr" anchorCtr="0"/>
          <a:lstStyle>
            <a:lvl1pPr marL="0" indent="0" algn="ctr">
              <a:buNone/>
              <a:defRPr>
                <a:solidFill>
                  <a:schemeClr val="accent3"/>
                </a:solidFill>
              </a:defRPr>
            </a:lvl1pPr>
          </a:lstStyle>
          <a:p>
            <a:r>
              <a:rPr lang="en-US" dirty="0"/>
              <a:t>Click icon to add picture</a:t>
            </a:r>
          </a:p>
        </p:txBody>
      </p:sp>
      <p:sp>
        <p:nvSpPr>
          <p:cNvPr id="2" name="Title 1">
            <a:extLst>
              <a:ext uri="{FF2B5EF4-FFF2-40B4-BE49-F238E27FC236}">
                <a16:creationId xmlns:a16="http://schemas.microsoft.com/office/drawing/2014/main" id="{D8224488-0ADE-1843-91C1-1CA371373F2D}"/>
              </a:ext>
            </a:extLst>
          </p:cNvPr>
          <p:cNvSpPr>
            <a:spLocks noGrp="1"/>
          </p:cNvSpPr>
          <p:nvPr>
            <p:ph type="title" hasCustomPrompt="1"/>
          </p:nvPr>
        </p:nvSpPr>
        <p:spPr>
          <a:xfrm>
            <a:off x="770746" y="1763547"/>
            <a:ext cx="4186265" cy="618631"/>
          </a:xfrm>
          <a:solidFill>
            <a:schemeClr val="accent1"/>
          </a:solidFill>
        </p:spPr>
        <p:txBody>
          <a:bodyPr wrap="square" lIns="91440" tIns="91440" bIns="0">
            <a:spAutoFit/>
          </a:bodyPr>
          <a:lstStyle>
            <a:lvl1pPr>
              <a:defRPr sz="3800"/>
            </a:lvl1pPr>
          </a:lstStyle>
          <a:p>
            <a:r>
              <a:rPr lang="en-US" dirty="0"/>
              <a:t>SECTION HEADER</a:t>
            </a:r>
          </a:p>
        </p:txBody>
      </p:sp>
    </p:spTree>
    <p:extLst>
      <p:ext uri="{BB962C8B-B14F-4D97-AF65-F5344CB8AC3E}">
        <p14:creationId xmlns:p14="http://schemas.microsoft.com/office/powerpoint/2010/main" val="238807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070F21D-F194-034E-812B-69D1C6CDD0DE}"/>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24" name="Straight Connector 23">
            <a:extLst>
              <a:ext uri="{FF2B5EF4-FFF2-40B4-BE49-F238E27FC236}">
                <a16:creationId xmlns:a16="http://schemas.microsoft.com/office/drawing/2014/main" id="{9BA13FBC-A4AA-9B4F-8E9B-12CD6600150E}"/>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2C1D3A-9762-7F4D-AB5C-A3F0114B67B2}"/>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7" name="Picture 6" descr="The University of Iowa">
            <a:extLst>
              <a:ext uri="{FF2B5EF4-FFF2-40B4-BE49-F238E27FC236}">
                <a16:creationId xmlns:a16="http://schemas.microsoft.com/office/drawing/2014/main" id="{22558F6C-63A6-764A-A42A-B9198FB98EE1}"/>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8" name="Footer Placeholder 4">
            <a:extLst>
              <a:ext uri="{FF2B5EF4-FFF2-40B4-BE49-F238E27FC236}">
                <a16:creationId xmlns:a16="http://schemas.microsoft.com/office/drawing/2014/main" id="{7987A145-9C93-2C47-9BAC-3865EAA30431}"/>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177833841"/>
      </p:ext>
    </p:extLst>
  </p:cSld>
  <p:clrMapOvr>
    <a:masterClrMapping/>
  </p:clrMapOvr>
  <p:extLst>
    <p:ext uri="{DCECCB84-F9BA-43D5-87BE-67443E8EF086}">
      <p15:sldGuideLst xmlns:p15="http://schemas.microsoft.com/office/powerpoint/2012/main">
        <p15:guide id="1" orient="horz" pos="696" userDrawn="1">
          <p15:clr>
            <a:srgbClr val="FBAE40"/>
          </p15:clr>
        </p15:guide>
        <p15:guide id="2" pos="450" userDrawn="1">
          <p15:clr>
            <a:srgbClr val="FBAE40"/>
          </p15:clr>
        </p15:guide>
        <p15:guide id="3" pos="5310" userDrawn="1">
          <p15:clr>
            <a:srgbClr val="FBAE40"/>
          </p15:clr>
        </p15:guide>
        <p15:guide id="4" pos="2880" userDrawn="1">
          <p15:clr>
            <a:srgbClr val="FBAE40"/>
          </p15:clr>
        </p15:guide>
        <p15:guide id="5" orient="horz" pos="1056" userDrawn="1">
          <p15:clr>
            <a:srgbClr val="FBAE40"/>
          </p15:clr>
        </p15:guide>
        <p15:guide id="7" orient="horz" pos="2400" userDrawn="1">
          <p15:clr>
            <a:srgbClr val="FBAE40"/>
          </p15:clr>
        </p15:guide>
        <p15:guide id="8" orient="horz" pos="374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E68DE55-0579-EC46-BD52-181870AFB63C}"/>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88200BB2-D6D1-6642-8F66-9B4F37EC8187}"/>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35C2BC9-7AF3-6D49-8036-36D81872E84B}"/>
              </a:ext>
            </a:extLst>
          </p:cNvPr>
          <p:cNvSpPr>
            <a:spLocks noGrp="1"/>
          </p:cNvSpPr>
          <p:nvPr>
            <p:ph idx="10"/>
          </p:nvPr>
        </p:nvSpPr>
        <p:spPr>
          <a:xfrm>
            <a:off x="714374" y="1686758"/>
            <a:ext cx="7688645" cy="4256843"/>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Arial" panose="020B0604020202020204" pitchFamily="34"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80937044-371D-C149-9F72-3D8FBA4605CF}"/>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8" name="Picture 7" descr="The University of Iowa">
            <a:extLst>
              <a:ext uri="{FF2B5EF4-FFF2-40B4-BE49-F238E27FC236}">
                <a16:creationId xmlns:a16="http://schemas.microsoft.com/office/drawing/2014/main" id="{CD97EF86-E180-1E4F-8C76-63FC6B251262}"/>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9" name="Footer Placeholder 4">
            <a:extLst>
              <a:ext uri="{FF2B5EF4-FFF2-40B4-BE49-F238E27FC236}">
                <a16:creationId xmlns:a16="http://schemas.microsoft.com/office/drawing/2014/main" id="{1FBD3EF9-AA04-A444-8D91-715DA8AEE034}"/>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691165391"/>
      </p:ext>
    </p:extLst>
  </p:cSld>
  <p:clrMapOvr>
    <a:masterClrMapping/>
  </p:clrMapOvr>
  <p:extLst>
    <p:ext uri="{DCECCB84-F9BA-43D5-87BE-67443E8EF086}">
      <p15:sldGuideLst xmlns:p15="http://schemas.microsoft.com/office/powerpoint/2012/main">
        <p15:guide id="1" orient="horz" pos="696" userDrawn="1">
          <p15:clr>
            <a:srgbClr val="FBAE40"/>
          </p15:clr>
        </p15:guide>
        <p15:guide id="2" pos="450" userDrawn="1">
          <p15:clr>
            <a:srgbClr val="FBAE40"/>
          </p15:clr>
        </p15:guide>
        <p15:guide id="3" pos="5310" userDrawn="1">
          <p15:clr>
            <a:srgbClr val="FBAE40"/>
          </p15:clr>
        </p15:guide>
        <p15:guide id="4" pos="2880" userDrawn="1">
          <p15:clr>
            <a:srgbClr val="FBAE40"/>
          </p15:clr>
        </p15:guide>
        <p15:guide id="5" orient="horz" pos="1056" userDrawn="1">
          <p15:clr>
            <a:srgbClr val="FBAE40"/>
          </p15:clr>
        </p15:guide>
        <p15:guide id="7" orient="horz" pos="3744" userDrawn="1">
          <p15:clr>
            <a:srgbClr val="FBAE40"/>
          </p15:clr>
        </p15:guide>
        <p15:guide id="8" orient="horz" pos="240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47C82-65E8-6F4A-93F5-B60D5D90FAEC}"/>
              </a:ext>
            </a:extLst>
          </p:cNvPr>
          <p:cNvSpPr>
            <a:spLocks noGrp="1"/>
          </p:cNvSpPr>
          <p:nvPr>
            <p:ph type="title"/>
          </p:nvPr>
        </p:nvSpPr>
        <p:spPr>
          <a:xfrm>
            <a:off x="628650" y="365126"/>
            <a:ext cx="7886700" cy="896116"/>
          </a:xfrm>
          <a:prstGeom prst="rect">
            <a:avLst/>
          </a:prstGeom>
        </p:spPr>
        <p:txBody>
          <a:bodyPr vert="horz" lIns="0" tIns="0" rIns="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0D0A12C-E82E-3F40-8F2F-F914F24F0B62}"/>
              </a:ext>
            </a:extLst>
          </p:cNvPr>
          <p:cNvSpPr>
            <a:spLocks noGrp="1"/>
          </p:cNvSpPr>
          <p:nvPr>
            <p:ph type="body" idx="1"/>
          </p:nvPr>
        </p:nvSpPr>
        <p:spPr>
          <a:xfrm>
            <a:off x="628650" y="1825625"/>
            <a:ext cx="788670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0061491"/>
      </p:ext>
    </p:extLst>
  </p:cSld>
  <p:clrMap bg1="lt1" tx1="dk1" bg2="lt2" tx2="dk2" accent1="accent1" accent2="accent2" accent3="accent3" accent4="accent4" accent5="accent5" accent6="accent6" hlink="hlink" folHlink="folHlink"/>
  <p:sldLayoutIdLst>
    <p:sldLayoutId id="2147483656" r:id="rId1"/>
    <p:sldLayoutId id="2147483687" r:id="rId2"/>
    <p:sldLayoutId id="2147483688" r:id="rId3"/>
    <p:sldLayoutId id="2147483684" r:id="rId4"/>
    <p:sldLayoutId id="2147483663" r:id="rId5"/>
    <p:sldLayoutId id="2147483686" r:id="rId6"/>
    <p:sldLayoutId id="2147483690" r:id="rId7"/>
    <p:sldLayoutId id="2147483682" r:id="rId8"/>
    <p:sldLayoutId id="2147483650" r:id="rId9"/>
    <p:sldLayoutId id="2147483662" r:id="rId10"/>
    <p:sldLayoutId id="2147483670" r:id="rId11"/>
    <p:sldLayoutId id="2147483667" r:id="rId12"/>
    <p:sldLayoutId id="2147483668" r:id="rId13"/>
    <p:sldLayoutId id="2147483675" r:id="rId14"/>
    <p:sldLayoutId id="2147483677" r:id="rId15"/>
    <p:sldLayoutId id="2147483676" r:id="rId16"/>
    <p:sldLayoutId id="2147483672" r:id="rId17"/>
    <p:sldLayoutId id="2147483692" r:id="rId18"/>
    <p:sldLayoutId id="2147483669" r:id="rId19"/>
    <p:sldLayoutId id="2147483671" r:id="rId20"/>
    <p:sldLayoutId id="2147483679" r:id="rId21"/>
    <p:sldLayoutId id="2147483680" r:id="rId22"/>
    <p:sldLayoutId id="2147483654" r:id="rId23"/>
    <p:sldLayoutId id="2147483655" r:id="rId24"/>
    <p:sldLayoutId id="2147483665" r:id="rId25"/>
    <p:sldLayoutId id="2147483664" r:id="rId26"/>
    <p:sldLayoutId id="2147483689" r:id="rId27"/>
    <p:sldLayoutId id="2147483693" r:id="rId28"/>
    <p:sldLayoutId id="2147483691" r:id="rId29"/>
  </p:sldLayoutIdLst>
  <p:hf sldNum="0" hdr="0" dt="0"/>
  <p:txStyles>
    <p:titleStyle>
      <a:lvl1pPr algn="l" defTabSz="685800" rtl="0" eaLnBrk="1" latinLnBrk="0" hangingPunct="1">
        <a:lnSpc>
          <a:spcPct val="90000"/>
        </a:lnSpc>
        <a:spcBef>
          <a:spcPct val="0"/>
        </a:spcBef>
        <a:buNone/>
        <a:defRPr sz="3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p:titleStyle>
    <p:bodyStyle>
      <a:lvl1pPr marL="171450" indent="-171450" algn="l" defTabSz="685800" rtl="0" eaLnBrk="1" latinLnBrk="0" hangingPunct="1">
        <a:lnSpc>
          <a:spcPct val="100000"/>
        </a:lnSpc>
        <a:spcBef>
          <a:spcPts val="750"/>
        </a:spcBef>
        <a:buFont typeface="Arial" panose="020B0604020202020204" pitchFamily="34" charset="0"/>
        <a:buChar char="•"/>
        <a:defRPr sz="21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Font typeface="Roboto" panose="02000000000000000000" pitchFamily="2"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4.xml"/><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1.xml"/><Relationship Id="rId4" Type="http://schemas.openxmlformats.org/officeDocument/2006/relationships/image" Target="../media/image22.jpg"/></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2.xml"/><Relationship Id="rId5" Type="http://schemas.openxmlformats.org/officeDocument/2006/relationships/image" Target="../media/image25.jpg"/><Relationship Id="rId4" Type="http://schemas.openxmlformats.org/officeDocument/2006/relationships/image" Target="../media/image12.jp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brand.uiowa.edu/graphic-elements" TargetMode="Externa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hyperlink" Target="https://uiowa.photoshelter.com/index" TargetMode="Externa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55.png"/><Relationship Id="rId39" Type="http://schemas.openxmlformats.org/officeDocument/2006/relationships/image" Target="../media/image68.png"/><Relationship Id="rId21" Type="http://schemas.openxmlformats.org/officeDocument/2006/relationships/image" Target="../media/image50.png"/><Relationship Id="rId34" Type="http://schemas.openxmlformats.org/officeDocument/2006/relationships/image" Target="../media/image63.png"/><Relationship Id="rId42" Type="http://schemas.openxmlformats.org/officeDocument/2006/relationships/image" Target="../media/image71.png"/><Relationship Id="rId47" Type="http://schemas.openxmlformats.org/officeDocument/2006/relationships/image" Target="../media/image76.png"/><Relationship Id="rId50" Type="http://schemas.openxmlformats.org/officeDocument/2006/relationships/image" Target="../media/image79.png"/><Relationship Id="rId7" Type="http://schemas.openxmlformats.org/officeDocument/2006/relationships/image" Target="../media/image36.png"/><Relationship Id="rId2" Type="http://schemas.openxmlformats.org/officeDocument/2006/relationships/image" Target="../media/image31.png"/><Relationship Id="rId16" Type="http://schemas.openxmlformats.org/officeDocument/2006/relationships/image" Target="../media/image45.png"/><Relationship Id="rId29" Type="http://schemas.openxmlformats.org/officeDocument/2006/relationships/image" Target="../media/image58.png"/><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61.png"/><Relationship Id="rId37" Type="http://schemas.openxmlformats.org/officeDocument/2006/relationships/image" Target="../media/image66.png"/><Relationship Id="rId40" Type="http://schemas.openxmlformats.org/officeDocument/2006/relationships/image" Target="../media/image69.png"/><Relationship Id="rId45" Type="http://schemas.openxmlformats.org/officeDocument/2006/relationships/image" Target="../media/image74.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7.png"/><Relationship Id="rId36" Type="http://schemas.openxmlformats.org/officeDocument/2006/relationships/image" Target="../media/image65.png"/><Relationship Id="rId49" Type="http://schemas.openxmlformats.org/officeDocument/2006/relationships/image" Target="../media/image78.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60.png"/><Relationship Id="rId44" Type="http://schemas.openxmlformats.org/officeDocument/2006/relationships/image" Target="../media/image73.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 Id="rId35" Type="http://schemas.openxmlformats.org/officeDocument/2006/relationships/image" Target="../media/image64.png"/><Relationship Id="rId43" Type="http://schemas.openxmlformats.org/officeDocument/2006/relationships/image" Target="../media/image72.png"/><Relationship Id="rId48" Type="http://schemas.openxmlformats.org/officeDocument/2006/relationships/image" Target="../media/image77.png"/><Relationship Id="rId8" Type="http://schemas.openxmlformats.org/officeDocument/2006/relationships/image" Target="../media/image37.png"/><Relationship Id="rId51" Type="http://schemas.openxmlformats.org/officeDocument/2006/relationships/image" Target="../media/image80.png"/><Relationship Id="rId3" Type="http://schemas.openxmlformats.org/officeDocument/2006/relationships/image" Target="../media/image32.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33" Type="http://schemas.openxmlformats.org/officeDocument/2006/relationships/image" Target="../media/image62.png"/><Relationship Id="rId38" Type="http://schemas.openxmlformats.org/officeDocument/2006/relationships/image" Target="../media/image67.png"/><Relationship Id="rId46" Type="http://schemas.openxmlformats.org/officeDocument/2006/relationships/image" Target="../media/image75.png"/><Relationship Id="rId20" Type="http://schemas.openxmlformats.org/officeDocument/2006/relationships/image" Target="../media/image49.png"/><Relationship Id="rId41" Type="http://schemas.openxmlformats.org/officeDocument/2006/relationships/image" Target="../media/image70.png"/><Relationship Id="rId1" Type="http://schemas.openxmlformats.org/officeDocument/2006/relationships/slideLayout" Target="../slideLayouts/slideLayout8.xml"/><Relationship Id="rId6" Type="http://schemas.openxmlformats.org/officeDocument/2006/relationships/image" Target="../media/image35.png"/></Relationships>
</file>

<file path=ppt/slides/_rels/slide38.xml.rels><?xml version="1.0" encoding="UTF-8" standalone="yes"?>
<Relationships xmlns="http://schemas.openxmlformats.org/package/2006/relationships"><Relationship Id="rId13" Type="http://schemas.openxmlformats.org/officeDocument/2006/relationships/image" Target="../media/image92.png"/><Relationship Id="rId18" Type="http://schemas.openxmlformats.org/officeDocument/2006/relationships/image" Target="../media/image97.png"/><Relationship Id="rId26" Type="http://schemas.openxmlformats.org/officeDocument/2006/relationships/image" Target="../media/image105.png"/><Relationship Id="rId39" Type="http://schemas.openxmlformats.org/officeDocument/2006/relationships/image" Target="../media/image118.png"/><Relationship Id="rId21" Type="http://schemas.openxmlformats.org/officeDocument/2006/relationships/image" Target="../media/image100.png"/><Relationship Id="rId34" Type="http://schemas.openxmlformats.org/officeDocument/2006/relationships/image" Target="../media/image113.png"/><Relationship Id="rId42" Type="http://schemas.openxmlformats.org/officeDocument/2006/relationships/image" Target="../media/image121.png"/><Relationship Id="rId47" Type="http://schemas.openxmlformats.org/officeDocument/2006/relationships/image" Target="../media/image126.png"/><Relationship Id="rId50" Type="http://schemas.openxmlformats.org/officeDocument/2006/relationships/image" Target="../media/image129.png"/><Relationship Id="rId7" Type="http://schemas.openxmlformats.org/officeDocument/2006/relationships/image" Target="../media/image86.png"/><Relationship Id="rId2" Type="http://schemas.openxmlformats.org/officeDocument/2006/relationships/image" Target="../media/image81.png"/><Relationship Id="rId16" Type="http://schemas.openxmlformats.org/officeDocument/2006/relationships/image" Target="../media/image95.png"/><Relationship Id="rId29" Type="http://schemas.openxmlformats.org/officeDocument/2006/relationships/image" Target="../media/image108.png"/><Relationship Id="rId11" Type="http://schemas.openxmlformats.org/officeDocument/2006/relationships/image" Target="../media/image90.png"/><Relationship Id="rId24" Type="http://schemas.openxmlformats.org/officeDocument/2006/relationships/image" Target="../media/image103.png"/><Relationship Id="rId32" Type="http://schemas.openxmlformats.org/officeDocument/2006/relationships/image" Target="../media/image111.png"/><Relationship Id="rId37" Type="http://schemas.openxmlformats.org/officeDocument/2006/relationships/image" Target="../media/image116.png"/><Relationship Id="rId40" Type="http://schemas.openxmlformats.org/officeDocument/2006/relationships/image" Target="../media/image119.png"/><Relationship Id="rId45" Type="http://schemas.openxmlformats.org/officeDocument/2006/relationships/image" Target="../media/image124.png"/><Relationship Id="rId5" Type="http://schemas.openxmlformats.org/officeDocument/2006/relationships/image" Target="../media/image84.png"/><Relationship Id="rId15" Type="http://schemas.openxmlformats.org/officeDocument/2006/relationships/image" Target="../media/image94.png"/><Relationship Id="rId23" Type="http://schemas.openxmlformats.org/officeDocument/2006/relationships/image" Target="../media/image102.png"/><Relationship Id="rId28" Type="http://schemas.openxmlformats.org/officeDocument/2006/relationships/image" Target="../media/image107.png"/><Relationship Id="rId36" Type="http://schemas.openxmlformats.org/officeDocument/2006/relationships/image" Target="../media/image115.png"/><Relationship Id="rId49" Type="http://schemas.openxmlformats.org/officeDocument/2006/relationships/image" Target="../media/image128.png"/><Relationship Id="rId10" Type="http://schemas.openxmlformats.org/officeDocument/2006/relationships/image" Target="../media/image89.png"/><Relationship Id="rId19" Type="http://schemas.openxmlformats.org/officeDocument/2006/relationships/image" Target="../media/image98.png"/><Relationship Id="rId31" Type="http://schemas.openxmlformats.org/officeDocument/2006/relationships/image" Target="../media/image110.png"/><Relationship Id="rId44" Type="http://schemas.openxmlformats.org/officeDocument/2006/relationships/image" Target="../media/image123.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1.png"/><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4.png"/><Relationship Id="rId43" Type="http://schemas.openxmlformats.org/officeDocument/2006/relationships/image" Target="../media/image122.png"/><Relationship Id="rId48" Type="http://schemas.openxmlformats.org/officeDocument/2006/relationships/image" Target="../media/image127.png"/><Relationship Id="rId8" Type="http://schemas.openxmlformats.org/officeDocument/2006/relationships/image" Target="../media/image87.png"/><Relationship Id="rId51" Type="http://schemas.openxmlformats.org/officeDocument/2006/relationships/image" Target="../media/image130.png"/><Relationship Id="rId3" Type="http://schemas.openxmlformats.org/officeDocument/2006/relationships/image" Target="../media/image82.png"/><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4.png"/><Relationship Id="rId33" Type="http://schemas.openxmlformats.org/officeDocument/2006/relationships/image" Target="../media/image112.png"/><Relationship Id="rId38" Type="http://schemas.openxmlformats.org/officeDocument/2006/relationships/image" Target="../media/image117.png"/><Relationship Id="rId46" Type="http://schemas.openxmlformats.org/officeDocument/2006/relationships/image" Target="../media/image125.png"/><Relationship Id="rId20" Type="http://schemas.openxmlformats.org/officeDocument/2006/relationships/image" Target="../media/image99.png"/><Relationship Id="rId41" Type="http://schemas.openxmlformats.org/officeDocument/2006/relationships/image" Target="../media/image120.png"/><Relationship Id="rId1" Type="http://schemas.openxmlformats.org/officeDocument/2006/relationships/slideLayout" Target="../slideLayouts/slideLayout8.xml"/><Relationship Id="rId6" Type="http://schemas.openxmlformats.org/officeDocument/2006/relationships/image" Target="../media/image85.png"/></Relationships>
</file>

<file path=ppt/slides/_rels/slide3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5000"/>
                <a:lumOff val="9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Rectángulo 3"/>
          <p:cNvSpPr/>
          <p:nvPr/>
        </p:nvSpPr>
        <p:spPr>
          <a:xfrm>
            <a:off x="0" y="0"/>
            <a:ext cx="9144000" cy="6857999"/>
          </a:xfrm>
          <a:prstGeom prst="rect">
            <a:avLst/>
          </a:prstGeom>
          <a:noFill/>
          <a:ln w="254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59480B23-7308-1745-A1A9-A5522BA49EE8}"/>
              </a:ext>
            </a:extLst>
          </p:cNvPr>
          <p:cNvSpPr txBox="1">
            <a:spLocks/>
          </p:cNvSpPr>
          <p:nvPr/>
        </p:nvSpPr>
        <p:spPr>
          <a:xfrm>
            <a:off x="0" y="3906821"/>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VE" sz="3200" dirty="0" smtClean="0">
                <a:ln w="3175">
                  <a:noFill/>
                </a:ln>
                <a:solidFill>
                  <a:srgbClr val="FFC000"/>
                </a:solidFill>
              </a:rPr>
              <a:t>UNIDAD VII – ADMINISTRACIÓN DE REDES</a:t>
            </a:r>
            <a:endParaRPr lang="es-VE" sz="3200" dirty="0">
              <a:ln w="3175">
                <a:noFill/>
              </a:ln>
              <a:solidFill>
                <a:srgbClr val="FFC000"/>
              </a:solidFill>
            </a:endParaRPr>
          </a:p>
        </p:txBody>
      </p:sp>
      <p:sp>
        <p:nvSpPr>
          <p:cNvPr id="9" name="Text Placeholder 12">
            <a:extLst>
              <a:ext uri="{FF2B5EF4-FFF2-40B4-BE49-F238E27FC236}">
                <a16:creationId xmlns:a16="http://schemas.microsoft.com/office/drawing/2014/main" id="{6C5EE2B8-026E-D04B-8925-60FA6F76C380}"/>
              </a:ext>
            </a:extLst>
          </p:cNvPr>
          <p:cNvSpPr txBox="1">
            <a:spLocks/>
          </p:cNvSpPr>
          <p:nvPr/>
        </p:nvSpPr>
        <p:spPr>
          <a:xfrm>
            <a:off x="0" y="4878547"/>
            <a:ext cx="4572000" cy="769255"/>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s-VE" sz="2000" dirty="0" smtClean="0"/>
              <a:t>Profesor:</a:t>
            </a:r>
          </a:p>
          <a:p>
            <a:pPr marL="0" indent="0" algn="ctr">
              <a:buNone/>
            </a:pPr>
            <a:r>
              <a:rPr lang="es-VE" sz="2000" dirty="0" smtClean="0"/>
              <a:t>Héctor Molina </a:t>
            </a:r>
            <a:endParaRPr lang="es-VE" sz="2000" dirty="0"/>
          </a:p>
        </p:txBody>
      </p:sp>
      <p:sp>
        <p:nvSpPr>
          <p:cNvPr id="10" name="Footer Placeholder 4">
            <a:extLst>
              <a:ext uri="{FF2B5EF4-FFF2-40B4-BE49-F238E27FC236}">
                <a16:creationId xmlns:a16="http://schemas.microsoft.com/office/drawing/2014/main" id="{A71FEB04-6AB2-DD4F-B560-E3674C11A535}"/>
              </a:ext>
            </a:extLst>
          </p:cNvPr>
          <p:cNvSpPr>
            <a:spLocks noGrp="1"/>
          </p:cNvSpPr>
          <p:nvPr>
            <p:ph type="ftr" sz="quarter" idx="3"/>
          </p:nvPr>
        </p:nvSpPr>
        <p:spPr>
          <a:xfrm>
            <a:off x="0" y="752417"/>
            <a:ext cx="9144000" cy="879434"/>
          </a:xfrm>
        </p:spPr>
        <p:txBody>
          <a:bodyPr/>
          <a:lstStyle/>
          <a:p>
            <a:pPr algn="ctr"/>
            <a:r>
              <a:rPr lang="es-VE" sz="1800" noProof="0" dirty="0">
                <a:solidFill>
                  <a:schemeClr val="tx1"/>
                </a:solidFill>
              </a:rPr>
              <a:t>REPUBLICA BOLIVARIANA DE VENEZUELA</a:t>
            </a:r>
          </a:p>
          <a:p>
            <a:pPr algn="ctr"/>
            <a:r>
              <a:rPr lang="es-VE" sz="1800" noProof="0" dirty="0">
                <a:solidFill>
                  <a:schemeClr val="tx1"/>
                </a:solidFill>
              </a:rPr>
              <a:t>MINISTERIO DEL PODER POPULAR PARA LA EDUCACIÓN</a:t>
            </a:r>
          </a:p>
          <a:p>
            <a:pPr algn="ctr"/>
            <a:r>
              <a:rPr lang="es-VE" sz="1800" noProof="0" dirty="0">
                <a:solidFill>
                  <a:schemeClr val="tx1"/>
                </a:solidFill>
              </a:rPr>
              <a:t>UNIVERSIDAD POLITÉCNICA TERRITORIAL DEL ESTADO BOLÍVAR</a:t>
            </a:r>
          </a:p>
          <a:p>
            <a:pPr algn="ctr"/>
            <a:r>
              <a:rPr lang="es-VE" sz="1800" noProof="0" dirty="0">
                <a:solidFill>
                  <a:schemeClr val="tx1"/>
                </a:solidFill>
              </a:rPr>
              <a:t>PROGRAMA NACIONAL DE FORMACION EN INFORMATICA</a:t>
            </a:r>
          </a:p>
          <a:p>
            <a:pPr algn="ctr"/>
            <a:r>
              <a:rPr lang="es-VE" sz="1800" noProof="0" dirty="0">
                <a:solidFill>
                  <a:schemeClr val="tx1"/>
                </a:solidFill>
              </a:rPr>
              <a:t>T2 – INF – 4M</a:t>
            </a:r>
          </a:p>
          <a:p>
            <a:pPr algn="ctr"/>
            <a:r>
              <a:rPr lang="es-VE" sz="1800" noProof="0" dirty="0">
                <a:solidFill>
                  <a:schemeClr val="tx1"/>
                </a:solidFill>
              </a:rPr>
              <a:t>REDES DE COMPUTADORAS</a:t>
            </a:r>
          </a:p>
          <a:p>
            <a:pPr algn="ctr"/>
            <a:endParaRPr lang="es-VE" sz="2000" noProof="0" dirty="0">
              <a:solidFill>
                <a:schemeClr val="tx1"/>
              </a:solidFill>
            </a:endParaRPr>
          </a:p>
        </p:txBody>
      </p:sp>
      <p:sp>
        <p:nvSpPr>
          <p:cNvPr id="11" name="Text Placeholder 12">
            <a:extLst>
              <a:ext uri="{FF2B5EF4-FFF2-40B4-BE49-F238E27FC236}">
                <a16:creationId xmlns:a16="http://schemas.microsoft.com/office/drawing/2014/main" id="{343F4C4F-23FE-A93F-D1B2-68D65BF7C5C8}"/>
              </a:ext>
            </a:extLst>
          </p:cNvPr>
          <p:cNvSpPr txBox="1">
            <a:spLocks/>
          </p:cNvSpPr>
          <p:nvPr/>
        </p:nvSpPr>
        <p:spPr>
          <a:xfrm>
            <a:off x="4572000" y="4796322"/>
            <a:ext cx="4572000" cy="769255"/>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2200" kern="1200">
                <a:solidFill>
                  <a:schemeClr val="bg1"/>
                </a:solidFill>
                <a:latin typeface="Roboto" panose="02000000000000000000" pitchFamily="2" charset="0"/>
                <a:ea typeface="Roboto" panose="02000000000000000000" pitchFamily="2" charset="0"/>
                <a:cs typeface="Arial" panose="020B0604020202020204" pitchFamily="34" charset="0"/>
              </a:defRPr>
            </a:lvl1pPr>
            <a:lvl2pPr marL="342900" indent="0" algn="l" defTabSz="685800" rtl="0" eaLnBrk="1" latinLnBrk="0" hangingPunct="1">
              <a:lnSpc>
                <a:spcPct val="100000"/>
              </a:lnSpc>
              <a:spcBef>
                <a:spcPts val="375"/>
              </a:spcBef>
              <a:buFont typeface="Roboto" panose="02000000000000000000" pitchFamily="2" charset="0"/>
              <a:buNone/>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685800" indent="0" algn="l" defTabSz="685800" rtl="0" eaLnBrk="1" latinLnBrk="0" hangingPunct="1">
              <a:lnSpc>
                <a:spcPct val="100000"/>
              </a:lnSpc>
              <a:spcBef>
                <a:spcPts val="375"/>
              </a:spcBef>
              <a:buFont typeface="Arial" panose="020B0604020202020204" pitchFamily="34" charset="0"/>
              <a:buNone/>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s-VE" sz="2000" dirty="0">
                <a:solidFill>
                  <a:schemeClr val="tx1"/>
                </a:solidFill>
              </a:rPr>
              <a:t>Estudiante:</a:t>
            </a:r>
          </a:p>
          <a:p>
            <a:pPr algn="ctr"/>
            <a:r>
              <a:rPr lang="es-VE" sz="2000" dirty="0">
                <a:solidFill>
                  <a:schemeClr val="tx1"/>
                </a:solidFill>
              </a:rPr>
              <a:t>Oliver Castillo</a:t>
            </a:r>
          </a:p>
          <a:p>
            <a:pPr algn="ctr"/>
            <a:r>
              <a:rPr lang="es-VE" sz="2000" dirty="0">
                <a:solidFill>
                  <a:schemeClr val="tx1"/>
                </a:solidFill>
              </a:rPr>
              <a:t>V-28.030.110</a:t>
            </a:r>
          </a:p>
        </p:txBody>
      </p:sp>
      <p:sp>
        <p:nvSpPr>
          <p:cNvPr id="12" name="Text Placeholder 12">
            <a:extLst>
              <a:ext uri="{FF2B5EF4-FFF2-40B4-BE49-F238E27FC236}">
                <a16:creationId xmlns:a16="http://schemas.microsoft.com/office/drawing/2014/main" id="{02FD122C-6237-F17C-AAB9-8A68DCFC7235}"/>
              </a:ext>
            </a:extLst>
          </p:cNvPr>
          <p:cNvSpPr txBox="1">
            <a:spLocks/>
          </p:cNvSpPr>
          <p:nvPr/>
        </p:nvSpPr>
        <p:spPr>
          <a:xfrm>
            <a:off x="0" y="6313235"/>
            <a:ext cx="9144000" cy="251194"/>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2200" kern="1200">
                <a:solidFill>
                  <a:schemeClr val="bg1"/>
                </a:solidFill>
                <a:latin typeface="Roboto" panose="02000000000000000000" pitchFamily="2" charset="0"/>
                <a:ea typeface="Roboto" panose="02000000000000000000" pitchFamily="2" charset="0"/>
                <a:cs typeface="Arial" panose="020B0604020202020204" pitchFamily="34" charset="0"/>
              </a:defRPr>
            </a:lvl1pPr>
            <a:lvl2pPr marL="342900" indent="0" algn="l" defTabSz="685800" rtl="0" eaLnBrk="1" latinLnBrk="0" hangingPunct="1">
              <a:lnSpc>
                <a:spcPct val="100000"/>
              </a:lnSpc>
              <a:spcBef>
                <a:spcPts val="375"/>
              </a:spcBef>
              <a:buFont typeface="Roboto" panose="02000000000000000000" pitchFamily="2" charset="0"/>
              <a:buNone/>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685800" indent="0" algn="l" defTabSz="685800" rtl="0" eaLnBrk="1" latinLnBrk="0" hangingPunct="1">
              <a:lnSpc>
                <a:spcPct val="100000"/>
              </a:lnSpc>
              <a:spcBef>
                <a:spcPts val="375"/>
              </a:spcBef>
              <a:buFont typeface="Arial" panose="020B0604020202020204" pitchFamily="34" charset="0"/>
              <a:buNone/>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s-VE" sz="1800" dirty="0">
                <a:solidFill>
                  <a:schemeClr val="tx1"/>
                </a:solidFill>
              </a:rPr>
              <a:t>Ciudad Bolívar, marzo de 2025</a:t>
            </a:r>
          </a:p>
        </p:txBody>
      </p:sp>
      <p:pic>
        <p:nvPicPr>
          <p:cNvPr id="13" name="Imagen 12">
            <a:extLst>
              <a:ext uri="{FF2B5EF4-FFF2-40B4-BE49-F238E27FC236}">
                <a16:creationId xmlns:a16="http://schemas.microsoft.com/office/drawing/2014/main" id="{ADC4CA57-49B5-63DA-EA15-5672C08879D6}"/>
              </a:ext>
            </a:extLst>
          </p:cNvPr>
          <p:cNvPicPr>
            <a:picLocks noChangeAspect="1"/>
          </p:cNvPicPr>
          <p:nvPr/>
        </p:nvPicPr>
        <p:blipFill>
          <a:blip r:embed="rId2"/>
          <a:stretch>
            <a:fillRect/>
          </a:stretch>
        </p:blipFill>
        <p:spPr>
          <a:xfrm>
            <a:off x="3917002" y="2290164"/>
            <a:ext cx="1309996" cy="1309996"/>
          </a:xfrm>
          <a:prstGeom prst="rect">
            <a:avLst/>
          </a:prstGeom>
        </p:spPr>
      </p:pic>
      <p:sp>
        <p:nvSpPr>
          <p:cNvPr id="14" name="Rectángulo 13"/>
          <p:cNvSpPr/>
          <p:nvPr/>
        </p:nvSpPr>
        <p:spPr>
          <a:xfrm>
            <a:off x="0" y="0"/>
            <a:ext cx="9144000" cy="68579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2649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403D5-BC0B-4F9F-917C-A0E19E660465}"/>
              </a:ext>
            </a:extLst>
          </p:cNvPr>
          <p:cNvSpPr>
            <a:spLocks noGrp="1"/>
          </p:cNvSpPr>
          <p:nvPr>
            <p:ph type="ctrTitle"/>
          </p:nvPr>
        </p:nvSpPr>
        <p:spPr>
          <a:xfrm>
            <a:off x="731044" y="2677626"/>
            <a:ext cx="6931628" cy="1847088"/>
          </a:xfrm>
        </p:spPr>
        <p:txBody>
          <a:bodyPr/>
          <a:lstStyle/>
          <a:p>
            <a:r>
              <a:rPr lang="en-US" dirty="0"/>
              <a:t>Black Title Slide </a:t>
            </a:r>
            <a:br>
              <a:rPr lang="en-US" dirty="0"/>
            </a:br>
            <a:r>
              <a:rPr lang="en-US" dirty="0"/>
              <a:t>with No Photo</a:t>
            </a:r>
          </a:p>
        </p:txBody>
      </p:sp>
      <p:sp>
        <p:nvSpPr>
          <p:cNvPr id="3" name="Subtitle 2">
            <a:extLst>
              <a:ext uri="{FF2B5EF4-FFF2-40B4-BE49-F238E27FC236}">
                <a16:creationId xmlns:a16="http://schemas.microsoft.com/office/drawing/2014/main" id="{AC0DFB1C-9412-4465-BD51-1BC37504ACC2}"/>
              </a:ext>
            </a:extLst>
          </p:cNvPr>
          <p:cNvSpPr>
            <a:spLocks noGrp="1"/>
          </p:cNvSpPr>
          <p:nvPr>
            <p:ph type="subTitle" idx="1"/>
          </p:nvPr>
        </p:nvSpPr>
        <p:spPr>
          <a:xfrm>
            <a:off x="731044" y="4709626"/>
            <a:ext cx="7765770" cy="365125"/>
          </a:xfrm>
        </p:spPr>
        <p:txBody>
          <a:bodyPr/>
          <a:lstStyle/>
          <a:p>
            <a:r>
              <a:rPr lang="en-US" dirty="0"/>
              <a:t>PRESENTATION SUBTITLE IN ALL CAPS</a:t>
            </a:r>
          </a:p>
        </p:txBody>
      </p:sp>
      <p:sp>
        <p:nvSpPr>
          <p:cNvPr id="4" name="Text Placeholder 3">
            <a:extLst>
              <a:ext uri="{FF2B5EF4-FFF2-40B4-BE49-F238E27FC236}">
                <a16:creationId xmlns:a16="http://schemas.microsoft.com/office/drawing/2014/main" id="{9104C1AD-959E-4514-90C6-FE9233FA3621}"/>
              </a:ext>
            </a:extLst>
          </p:cNvPr>
          <p:cNvSpPr>
            <a:spLocks noGrp="1"/>
          </p:cNvSpPr>
          <p:nvPr>
            <p:ph type="body" sz="quarter" idx="10"/>
          </p:nvPr>
        </p:nvSpPr>
        <p:spPr>
          <a:xfrm>
            <a:off x="731044" y="5098725"/>
            <a:ext cx="7765770" cy="414991"/>
          </a:xfrm>
        </p:spPr>
        <p:txBody>
          <a:bodyPr/>
          <a:lstStyle/>
          <a:p>
            <a:r>
              <a:rPr lang="en-US" dirty="0"/>
              <a:t>Month XX, Year</a:t>
            </a:r>
          </a:p>
        </p:txBody>
      </p:sp>
      <p:sp>
        <p:nvSpPr>
          <p:cNvPr id="5" name="Footer Placeholder 4">
            <a:extLst>
              <a:ext uri="{FF2B5EF4-FFF2-40B4-BE49-F238E27FC236}">
                <a16:creationId xmlns:a16="http://schemas.microsoft.com/office/drawing/2014/main" id="{74D12BC6-C958-4329-A995-372B15531917}"/>
              </a:ext>
            </a:extLst>
          </p:cNvPr>
          <p:cNvSpPr>
            <a:spLocks noGrp="1"/>
          </p:cNvSpPr>
          <p:nvPr>
            <p:ph type="ftr" sz="quarter" idx="3"/>
          </p:nvPr>
        </p:nvSpPr>
        <p:spPr>
          <a:xfrm>
            <a:off x="714376" y="1774217"/>
            <a:ext cx="6948756" cy="365125"/>
          </a:xfrm>
        </p:spPr>
        <p:txBody>
          <a:bodyPr/>
          <a:lstStyle/>
          <a:p>
            <a:r>
              <a:rPr lang="en-US"/>
              <a:t>Insert-&gt;Header and Footer-&gt;Type Customizable Name</a:t>
            </a:r>
            <a:endParaRPr lang="en-US" dirty="0"/>
          </a:p>
        </p:txBody>
      </p:sp>
    </p:spTree>
    <p:extLst>
      <p:ext uri="{BB962C8B-B14F-4D97-AF65-F5344CB8AC3E}">
        <p14:creationId xmlns:p14="http://schemas.microsoft.com/office/powerpoint/2010/main" val="12193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5564D-3AB4-45BA-97DB-EF56503E8016}"/>
              </a:ext>
            </a:extLst>
          </p:cNvPr>
          <p:cNvSpPr>
            <a:spLocks noGrp="1"/>
          </p:cNvSpPr>
          <p:nvPr>
            <p:ph type="ctrTitle"/>
          </p:nvPr>
        </p:nvSpPr>
        <p:spPr>
          <a:xfrm>
            <a:off x="720073" y="2184901"/>
            <a:ext cx="4616794" cy="2561760"/>
          </a:xfrm>
        </p:spPr>
        <p:txBody>
          <a:bodyPr/>
          <a:lstStyle/>
          <a:p>
            <a:r>
              <a:rPr lang="en-US" dirty="0"/>
              <a:t>Gold Title </a:t>
            </a:r>
            <a:br>
              <a:rPr lang="en-US" dirty="0"/>
            </a:br>
            <a:r>
              <a:rPr lang="en-US" dirty="0"/>
              <a:t>Slide with Photo</a:t>
            </a:r>
          </a:p>
        </p:txBody>
      </p:sp>
      <p:sp>
        <p:nvSpPr>
          <p:cNvPr id="4" name="Subtitle 3">
            <a:extLst>
              <a:ext uri="{FF2B5EF4-FFF2-40B4-BE49-F238E27FC236}">
                <a16:creationId xmlns:a16="http://schemas.microsoft.com/office/drawing/2014/main" id="{B9FC0189-CB12-4386-848D-7AF9C5E89551}"/>
              </a:ext>
            </a:extLst>
          </p:cNvPr>
          <p:cNvSpPr>
            <a:spLocks noGrp="1"/>
          </p:cNvSpPr>
          <p:nvPr>
            <p:ph type="subTitle" idx="1"/>
          </p:nvPr>
        </p:nvSpPr>
        <p:spPr>
          <a:xfrm>
            <a:off x="720073" y="4676835"/>
            <a:ext cx="4616795" cy="393146"/>
          </a:xfrm>
        </p:spPr>
        <p:txBody>
          <a:bodyPr/>
          <a:lstStyle/>
          <a:p>
            <a:r>
              <a:rPr lang="en-US"/>
              <a:t>PRESENTATION SUBTITLE IN ALL CAPS</a:t>
            </a:r>
            <a:endParaRPr lang="en-US" dirty="0"/>
          </a:p>
        </p:txBody>
      </p:sp>
      <p:sp>
        <p:nvSpPr>
          <p:cNvPr id="5" name="Text Placeholder 4">
            <a:extLst>
              <a:ext uri="{FF2B5EF4-FFF2-40B4-BE49-F238E27FC236}">
                <a16:creationId xmlns:a16="http://schemas.microsoft.com/office/drawing/2014/main" id="{EE3E16BC-6C68-4AE1-80E9-A9DA56C7C740}"/>
              </a:ext>
            </a:extLst>
          </p:cNvPr>
          <p:cNvSpPr>
            <a:spLocks noGrp="1"/>
          </p:cNvSpPr>
          <p:nvPr>
            <p:ph type="body" sz="quarter" idx="10"/>
          </p:nvPr>
        </p:nvSpPr>
        <p:spPr>
          <a:xfrm>
            <a:off x="720072" y="5069980"/>
            <a:ext cx="4616795" cy="495309"/>
          </a:xfrm>
        </p:spPr>
        <p:txBody>
          <a:bodyPr/>
          <a:lstStyle/>
          <a:p>
            <a:r>
              <a:rPr lang="en-US"/>
              <a:t>Month XX, Year</a:t>
            </a:r>
            <a:endParaRPr lang="en-US" dirty="0"/>
          </a:p>
        </p:txBody>
      </p:sp>
      <p:sp>
        <p:nvSpPr>
          <p:cNvPr id="7" name="Footer Placeholder 1">
            <a:extLst>
              <a:ext uri="{FF2B5EF4-FFF2-40B4-BE49-F238E27FC236}">
                <a16:creationId xmlns:a16="http://schemas.microsoft.com/office/drawing/2014/main" id="{E98B06DB-6E57-8749-BE0C-57AD815C4C67}"/>
              </a:ext>
            </a:extLst>
          </p:cNvPr>
          <p:cNvSpPr>
            <a:spLocks noGrp="1"/>
          </p:cNvSpPr>
          <p:nvPr>
            <p:ph type="ftr" sz="quarter" idx="3"/>
          </p:nvPr>
        </p:nvSpPr>
        <p:spPr>
          <a:xfrm>
            <a:off x="2952485" y="201168"/>
            <a:ext cx="2539200" cy="587186"/>
          </a:xfrm>
        </p:spPr>
        <p:txBody>
          <a:bodyPr/>
          <a:lstStyle/>
          <a:p>
            <a:r>
              <a:rPr lang="en-US" dirty="0"/>
              <a:t>Department or</a:t>
            </a:r>
            <a:br>
              <a:rPr lang="en-US" dirty="0"/>
            </a:br>
            <a:r>
              <a:rPr lang="en-US" dirty="0"/>
              <a:t>Unit Name Can Go Here</a:t>
            </a:r>
          </a:p>
        </p:txBody>
      </p:sp>
      <p:pic>
        <p:nvPicPr>
          <p:cNvPr id="20" name="Picture Placeholder 19" descr="Students sitting on the pentacrest with Old Capitol in the background">
            <a:extLst>
              <a:ext uri="{FF2B5EF4-FFF2-40B4-BE49-F238E27FC236}">
                <a16:creationId xmlns:a16="http://schemas.microsoft.com/office/drawing/2014/main" id="{45B048F1-4B8F-674E-9234-28F664B0F7E5}"/>
              </a:ext>
            </a:extLst>
          </p:cNvPr>
          <p:cNvPicPr>
            <a:picLocks noGrp="1" noChangeAspect="1"/>
          </p:cNvPicPr>
          <p:nvPr>
            <p:ph type="pic" sz="quarter" idx="11"/>
          </p:nvPr>
        </p:nvPicPr>
        <p:blipFill rotWithShape="1">
          <a:blip r:embed="rId2"/>
          <a:srcRect l="12535" r="12535"/>
          <a:stretch/>
        </p:blipFill>
        <p:spPr>
          <a:xfrm>
            <a:off x="5718088" y="0"/>
            <a:ext cx="3425912" cy="6858000"/>
          </a:xfrm>
        </p:spPr>
      </p:pic>
    </p:spTree>
    <p:extLst>
      <p:ext uri="{BB962C8B-B14F-4D97-AF65-F5344CB8AC3E}">
        <p14:creationId xmlns:p14="http://schemas.microsoft.com/office/powerpoint/2010/main" val="3456050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5564D-3AB4-45BA-97DB-EF56503E8016}"/>
              </a:ext>
            </a:extLst>
          </p:cNvPr>
          <p:cNvSpPr>
            <a:spLocks noGrp="1"/>
          </p:cNvSpPr>
          <p:nvPr>
            <p:ph type="ctrTitle"/>
          </p:nvPr>
        </p:nvSpPr>
        <p:spPr>
          <a:xfrm>
            <a:off x="720073" y="2184901"/>
            <a:ext cx="4617720" cy="2431224"/>
          </a:xfrm>
        </p:spPr>
        <p:txBody>
          <a:bodyPr/>
          <a:lstStyle/>
          <a:p>
            <a:r>
              <a:rPr lang="en-US" dirty="0"/>
              <a:t>Black Title Slide with Photo</a:t>
            </a:r>
          </a:p>
        </p:txBody>
      </p:sp>
      <p:sp>
        <p:nvSpPr>
          <p:cNvPr id="13" name="Subtitle 3">
            <a:extLst>
              <a:ext uri="{FF2B5EF4-FFF2-40B4-BE49-F238E27FC236}">
                <a16:creationId xmlns:a16="http://schemas.microsoft.com/office/drawing/2014/main" id="{3D910531-B41F-654E-95C1-11E368ADFDFF}"/>
              </a:ext>
            </a:extLst>
          </p:cNvPr>
          <p:cNvSpPr>
            <a:spLocks noGrp="1"/>
          </p:cNvSpPr>
          <p:nvPr>
            <p:ph type="subTitle" idx="1"/>
          </p:nvPr>
        </p:nvSpPr>
        <p:spPr>
          <a:xfrm>
            <a:off x="720073" y="4676834"/>
            <a:ext cx="4616795" cy="404721"/>
          </a:xfrm>
        </p:spPr>
        <p:txBody>
          <a:bodyPr>
            <a:normAutofit/>
          </a:bodyPr>
          <a:lstStyle/>
          <a:p>
            <a:r>
              <a:rPr lang="en-US" dirty="0"/>
              <a:t>PRESENTATION SUBTITLE IN ALL CAPS</a:t>
            </a:r>
          </a:p>
        </p:txBody>
      </p:sp>
      <p:sp>
        <p:nvSpPr>
          <p:cNvPr id="15" name="Text Placeholder 4">
            <a:extLst>
              <a:ext uri="{FF2B5EF4-FFF2-40B4-BE49-F238E27FC236}">
                <a16:creationId xmlns:a16="http://schemas.microsoft.com/office/drawing/2014/main" id="{F4ABB258-2A23-8749-8115-DC97717A5314}"/>
              </a:ext>
            </a:extLst>
          </p:cNvPr>
          <p:cNvSpPr>
            <a:spLocks noGrp="1"/>
          </p:cNvSpPr>
          <p:nvPr>
            <p:ph type="body" sz="quarter" idx="10"/>
          </p:nvPr>
        </p:nvSpPr>
        <p:spPr>
          <a:xfrm>
            <a:off x="720072" y="5081555"/>
            <a:ext cx="4616795" cy="495309"/>
          </a:xfrm>
        </p:spPr>
        <p:txBody>
          <a:bodyPr/>
          <a:lstStyle/>
          <a:p>
            <a:r>
              <a:rPr lang="en-US"/>
              <a:t>Month XX, Year</a:t>
            </a:r>
            <a:endParaRPr lang="en-US" dirty="0"/>
          </a:p>
        </p:txBody>
      </p:sp>
      <p:sp>
        <p:nvSpPr>
          <p:cNvPr id="2" name="Footer Placeholder 1">
            <a:extLst>
              <a:ext uri="{FF2B5EF4-FFF2-40B4-BE49-F238E27FC236}">
                <a16:creationId xmlns:a16="http://schemas.microsoft.com/office/drawing/2014/main" id="{7409AE3C-F54B-4A75-ACBB-D56164593DCB}"/>
              </a:ext>
            </a:extLst>
          </p:cNvPr>
          <p:cNvSpPr>
            <a:spLocks noGrp="1"/>
          </p:cNvSpPr>
          <p:nvPr>
            <p:ph type="ftr" sz="quarter" idx="3"/>
          </p:nvPr>
        </p:nvSpPr>
        <p:spPr>
          <a:xfrm>
            <a:off x="2952485" y="201168"/>
            <a:ext cx="2539200" cy="587186"/>
          </a:xfrm>
        </p:spPr>
        <p:txBody>
          <a:bodyPr/>
          <a:lstStyle/>
          <a:p>
            <a:r>
              <a:rPr lang="en-US"/>
              <a:t>Department or</a:t>
            </a:r>
            <a:br>
              <a:rPr lang="en-US"/>
            </a:br>
            <a:r>
              <a:rPr lang="en-US"/>
              <a:t>Unit Name Can Go Here</a:t>
            </a:r>
            <a:endParaRPr lang="en-US" dirty="0"/>
          </a:p>
        </p:txBody>
      </p:sp>
      <p:pic>
        <p:nvPicPr>
          <p:cNvPr id="20" name="Picture Placeholder 19" descr="Students sitting on the pentacrest with Old Capitol in the background">
            <a:extLst>
              <a:ext uri="{FF2B5EF4-FFF2-40B4-BE49-F238E27FC236}">
                <a16:creationId xmlns:a16="http://schemas.microsoft.com/office/drawing/2014/main" id="{40E9F0A7-CCDD-3846-B5CD-E21F66D0A15B}"/>
              </a:ext>
            </a:extLst>
          </p:cNvPr>
          <p:cNvPicPr>
            <a:picLocks noGrp="1" noChangeAspect="1"/>
          </p:cNvPicPr>
          <p:nvPr>
            <p:ph type="pic" sz="quarter" idx="11"/>
          </p:nvPr>
        </p:nvPicPr>
        <p:blipFill rotWithShape="1">
          <a:blip r:embed="rId2"/>
          <a:srcRect l="12535" r="12535"/>
          <a:stretch/>
        </p:blipFill>
        <p:spPr>
          <a:xfrm>
            <a:off x="5718088" y="0"/>
            <a:ext cx="3425912" cy="6858000"/>
          </a:xfrm>
        </p:spPr>
      </p:pic>
    </p:spTree>
    <p:extLst>
      <p:ext uri="{BB962C8B-B14F-4D97-AF65-F5344CB8AC3E}">
        <p14:creationId xmlns:p14="http://schemas.microsoft.com/office/powerpoint/2010/main" val="464529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9F9F-1DF2-481E-8B5B-DEAC6661E806}"/>
              </a:ext>
            </a:extLst>
          </p:cNvPr>
          <p:cNvSpPr>
            <a:spLocks noGrp="1"/>
          </p:cNvSpPr>
          <p:nvPr>
            <p:ph type="ctrTitle"/>
          </p:nvPr>
        </p:nvSpPr>
        <p:spPr>
          <a:xfrm>
            <a:off x="714376" y="2744661"/>
            <a:ext cx="7715249" cy="759906"/>
          </a:xfrm>
        </p:spPr>
        <p:txBody>
          <a:bodyPr>
            <a:normAutofit/>
          </a:bodyPr>
          <a:lstStyle/>
          <a:p>
            <a:r>
              <a:rPr lang="en-US" dirty="0"/>
              <a:t>Gold Section Title Slide</a:t>
            </a:r>
          </a:p>
        </p:txBody>
      </p:sp>
      <p:sp>
        <p:nvSpPr>
          <p:cNvPr id="3" name="Subtitle 2">
            <a:extLst>
              <a:ext uri="{FF2B5EF4-FFF2-40B4-BE49-F238E27FC236}">
                <a16:creationId xmlns:a16="http://schemas.microsoft.com/office/drawing/2014/main" id="{17141A94-9121-462D-B5D0-AC29C1E77F09}"/>
              </a:ext>
            </a:extLst>
          </p:cNvPr>
          <p:cNvSpPr>
            <a:spLocks noGrp="1"/>
          </p:cNvSpPr>
          <p:nvPr>
            <p:ph type="subTitle" idx="1"/>
          </p:nvPr>
        </p:nvSpPr>
        <p:spPr>
          <a:xfrm>
            <a:off x="714376" y="3694740"/>
            <a:ext cx="7715249" cy="407460"/>
          </a:xfrm>
        </p:spPr>
        <p:txBody>
          <a:bodyPr/>
          <a:lstStyle/>
          <a:p>
            <a:r>
              <a:rPr lang="en-US"/>
              <a:t>Section Subtitle Goes Here</a:t>
            </a:r>
            <a:endParaRPr lang="en-US" dirty="0"/>
          </a:p>
        </p:txBody>
      </p:sp>
    </p:spTree>
    <p:extLst>
      <p:ext uri="{BB962C8B-B14F-4D97-AF65-F5344CB8AC3E}">
        <p14:creationId xmlns:p14="http://schemas.microsoft.com/office/powerpoint/2010/main" val="3854190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852F-C61C-4E46-996D-B71E17E0A578}"/>
              </a:ext>
            </a:extLst>
          </p:cNvPr>
          <p:cNvSpPr>
            <a:spLocks noGrp="1"/>
          </p:cNvSpPr>
          <p:nvPr>
            <p:ph type="ctrTitle"/>
          </p:nvPr>
        </p:nvSpPr>
        <p:spPr>
          <a:xfrm>
            <a:off x="714376" y="2744662"/>
            <a:ext cx="7715249" cy="759907"/>
          </a:xfrm>
        </p:spPr>
        <p:txBody>
          <a:bodyPr>
            <a:normAutofit/>
          </a:bodyPr>
          <a:lstStyle/>
          <a:p>
            <a:r>
              <a:rPr lang="en-US" dirty="0"/>
              <a:t>Black Section Title Slide</a:t>
            </a:r>
          </a:p>
        </p:txBody>
      </p:sp>
      <p:sp>
        <p:nvSpPr>
          <p:cNvPr id="3" name="Subtitle 2">
            <a:extLst>
              <a:ext uri="{FF2B5EF4-FFF2-40B4-BE49-F238E27FC236}">
                <a16:creationId xmlns:a16="http://schemas.microsoft.com/office/drawing/2014/main" id="{2F4633A3-8C13-4A1E-B8A9-31EE71F7DCD2}"/>
              </a:ext>
            </a:extLst>
          </p:cNvPr>
          <p:cNvSpPr>
            <a:spLocks noGrp="1"/>
          </p:cNvSpPr>
          <p:nvPr>
            <p:ph type="subTitle" idx="1"/>
          </p:nvPr>
        </p:nvSpPr>
        <p:spPr>
          <a:xfrm>
            <a:off x="714376" y="3694740"/>
            <a:ext cx="7715249" cy="407460"/>
          </a:xfrm>
        </p:spPr>
        <p:txBody>
          <a:bodyPr>
            <a:normAutofit/>
          </a:bodyPr>
          <a:lstStyle/>
          <a:p>
            <a:r>
              <a:rPr lang="en-US"/>
              <a:t>Section Subtitle Goes Here</a:t>
            </a:r>
            <a:endParaRPr lang="en-US" dirty="0"/>
          </a:p>
        </p:txBody>
      </p:sp>
    </p:spTree>
    <p:extLst>
      <p:ext uri="{BB962C8B-B14F-4D97-AF65-F5344CB8AC3E}">
        <p14:creationId xmlns:p14="http://schemas.microsoft.com/office/powerpoint/2010/main" val="2261497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The University of Iowa campus and downtown Iowa City during the day">
            <a:extLst>
              <a:ext uri="{FF2B5EF4-FFF2-40B4-BE49-F238E27FC236}">
                <a16:creationId xmlns:a16="http://schemas.microsoft.com/office/drawing/2014/main" id="{F59FA3EA-AC8F-0846-B9B1-87A4FD6356A5}"/>
              </a:ext>
            </a:extLst>
          </p:cNvPr>
          <p:cNvPicPr>
            <a:picLocks noGrp="1" noChangeAspect="1"/>
          </p:cNvPicPr>
          <p:nvPr>
            <p:ph type="pic" sz="quarter" idx="11"/>
          </p:nvPr>
        </p:nvPicPr>
        <p:blipFill rotWithShape="1">
          <a:blip r:embed="rId2"/>
          <a:srcRect l="5556" r="5556"/>
          <a:stretch/>
        </p:blipFill>
        <p:spPr>
          <a:xfrm>
            <a:off x="0" y="0"/>
            <a:ext cx="9144000" cy="6858000"/>
          </a:xfrm>
        </p:spPr>
      </p:pic>
      <p:sp>
        <p:nvSpPr>
          <p:cNvPr id="4" name="Title 3">
            <a:extLst>
              <a:ext uri="{FF2B5EF4-FFF2-40B4-BE49-F238E27FC236}">
                <a16:creationId xmlns:a16="http://schemas.microsoft.com/office/drawing/2014/main" id="{D4D2C536-D584-AC45-A7C4-435369C15199}"/>
              </a:ext>
            </a:extLst>
          </p:cNvPr>
          <p:cNvSpPr>
            <a:spLocks noGrp="1"/>
          </p:cNvSpPr>
          <p:nvPr>
            <p:ph type="title"/>
          </p:nvPr>
        </p:nvSpPr>
        <p:spPr>
          <a:xfrm>
            <a:off x="770746" y="1763547"/>
            <a:ext cx="4186265" cy="618631"/>
          </a:xfrm>
        </p:spPr>
        <p:txBody>
          <a:bodyPr/>
          <a:lstStyle/>
          <a:p>
            <a:r>
              <a:rPr lang="en-US" dirty="0"/>
              <a:t>SECTION HEADER</a:t>
            </a:r>
          </a:p>
        </p:txBody>
      </p:sp>
    </p:spTree>
    <p:extLst>
      <p:ext uri="{BB962C8B-B14F-4D97-AF65-F5344CB8AC3E}">
        <p14:creationId xmlns:p14="http://schemas.microsoft.com/office/powerpoint/2010/main" val="1409318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CBB2-F610-40B4-A124-363EF63EBDD4}"/>
              </a:ext>
            </a:extLst>
          </p:cNvPr>
          <p:cNvSpPr>
            <a:spLocks noGrp="1"/>
          </p:cNvSpPr>
          <p:nvPr>
            <p:ph type="title"/>
          </p:nvPr>
        </p:nvSpPr>
        <p:spPr>
          <a:xfrm>
            <a:off x="714375" y="526778"/>
            <a:ext cx="7715251" cy="869089"/>
          </a:xfrm>
        </p:spPr>
        <p:txBody>
          <a:bodyPr/>
          <a:lstStyle/>
          <a:p>
            <a:r>
              <a:rPr lang="en-US" dirty="0"/>
              <a:t>Title and bullet slide</a:t>
            </a:r>
          </a:p>
        </p:txBody>
      </p:sp>
      <p:sp>
        <p:nvSpPr>
          <p:cNvPr id="3" name="Content Placeholder 2">
            <a:extLst>
              <a:ext uri="{FF2B5EF4-FFF2-40B4-BE49-F238E27FC236}">
                <a16:creationId xmlns:a16="http://schemas.microsoft.com/office/drawing/2014/main" id="{9113FCDE-F6D7-41FF-9845-D3893750EB08}"/>
              </a:ext>
            </a:extLst>
          </p:cNvPr>
          <p:cNvSpPr>
            <a:spLocks noGrp="1"/>
          </p:cNvSpPr>
          <p:nvPr>
            <p:ph idx="10"/>
          </p:nvPr>
        </p:nvSpPr>
        <p:spPr>
          <a:xfrm>
            <a:off x="714374" y="1686758"/>
            <a:ext cx="7688645" cy="4256843"/>
          </a:xfrm>
        </p:spPr>
        <p:txBody>
          <a:bodyPr/>
          <a:lstStyle/>
          <a:p>
            <a:r>
              <a:rPr lang="en-US" dirty="0"/>
              <a:t>Item one</a:t>
            </a:r>
          </a:p>
          <a:p>
            <a:r>
              <a:rPr lang="en-US" dirty="0"/>
              <a:t>Item two</a:t>
            </a:r>
          </a:p>
          <a:p>
            <a:r>
              <a:rPr lang="en-US" dirty="0"/>
              <a:t>Item three</a:t>
            </a:r>
          </a:p>
          <a:p>
            <a:pPr lvl="1"/>
            <a:r>
              <a:rPr lang="en-US" dirty="0"/>
              <a:t>Sub item one</a:t>
            </a:r>
          </a:p>
          <a:p>
            <a:pPr lvl="1"/>
            <a:r>
              <a:rPr lang="en-US" dirty="0"/>
              <a:t>Sub item two</a:t>
            </a:r>
          </a:p>
          <a:p>
            <a:r>
              <a:rPr lang="en-US" dirty="0"/>
              <a:t>Item four</a:t>
            </a:r>
          </a:p>
        </p:txBody>
      </p:sp>
      <p:sp>
        <p:nvSpPr>
          <p:cNvPr id="5" name="Footer Placeholder 3">
            <a:extLst>
              <a:ext uri="{FF2B5EF4-FFF2-40B4-BE49-F238E27FC236}">
                <a16:creationId xmlns:a16="http://schemas.microsoft.com/office/drawing/2014/main" id="{68BCB527-2259-FA40-8DB3-056BA3C1B22F}"/>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2147875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0379-2B8A-42C0-8174-A22B7008B144}"/>
              </a:ext>
            </a:extLst>
          </p:cNvPr>
          <p:cNvSpPr>
            <a:spLocks noGrp="1"/>
          </p:cNvSpPr>
          <p:nvPr>
            <p:ph type="title"/>
          </p:nvPr>
        </p:nvSpPr>
        <p:spPr>
          <a:xfrm>
            <a:off x="714375" y="389510"/>
            <a:ext cx="7715250" cy="1331865"/>
          </a:xfrm>
        </p:spPr>
        <p:txBody>
          <a:bodyPr/>
          <a:lstStyle/>
          <a:p>
            <a:r>
              <a:rPr lang="en-US" dirty="0"/>
              <a:t>Slide with a very long title that needs an extra line to be accommodated</a:t>
            </a:r>
          </a:p>
        </p:txBody>
      </p:sp>
      <p:sp>
        <p:nvSpPr>
          <p:cNvPr id="3" name="Content Placeholder 2">
            <a:extLst>
              <a:ext uri="{FF2B5EF4-FFF2-40B4-BE49-F238E27FC236}">
                <a16:creationId xmlns:a16="http://schemas.microsoft.com/office/drawing/2014/main" id="{AEDCB975-6DEE-435D-BD89-3610736237D1}"/>
              </a:ext>
            </a:extLst>
          </p:cNvPr>
          <p:cNvSpPr>
            <a:spLocks noGrp="1"/>
          </p:cNvSpPr>
          <p:nvPr>
            <p:ph idx="1"/>
          </p:nvPr>
        </p:nvSpPr>
        <p:spPr>
          <a:xfrm>
            <a:off x="714375" y="2050741"/>
            <a:ext cx="7715250" cy="3892859"/>
          </a:xfrm>
        </p:spPr>
        <p:txBody>
          <a:bodyPr/>
          <a:lstStyle/>
          <a:p>
            <a:r>
              <a:rPr lang="en-US" dirty="0"/>
              <a:t>Item one</a:t>
            </a:r>
          </a:p>
          <a:p>
            <a:r>
              <a:rPr lang="en-US" dirty="0"/>
              <a:t>Item two</a:t>
            </a:r>
          </a:p>
          <a:p>
            <a:r>
              <a:rPr lang="en-US" dirty="0"/>
              <a:t>Item three</a:t>
            </a:r>
          </a:p>
          <a:p>
            <a:pPr lvl="1"/>
            <a:r>
              <a:rPr lang="en-US" dirty="0"/>
              <a:t>Sub item one</a:t>
            </a:r>
          </a:p>
          <a:p>
            <a:pPr lvl="1"/>
            <a:r>
              <a:rPr lang="en-US" dirty="0"/>
              <a:t>Sub item two</a:t>
            </a:r>
          </a:p>
          <a:p>
            <a:r>
              <a:rPr lang="en-US" dirty="0"/>
              <a:t>Item four</a:t>
            </a:r>
          </a:p>
          <a:p>
            <a:endParaRPr lang="en-US" dirty="0"/>
          </a:p>
        </p:txBody>
      </p:sp>
      <p:sp>
        <p:nvSpPr>
          <p:cNvPr id="5" name="Footer Placeholder 3">
            <a:extLst>
              <a:ext uri="{FF2B5EF4-FFF2-40B4-BE49-F238E27FC236}">
                <a16:creationId xmlns:a16="http://schemas.microsoft.com/office/drawing/2014/main" id="{34B43021-2DD5-3F47-9AF4-FB33992AE66C}"/>
              </a:ext>
            </a:extLst>
          </p:cNvPr>
          <p:cNvSpPr>
            <a:spLocks noGrp="1"/>
          </p:cNvSpPr>
          <p:nvPr>
            <p:ph type="ftr" sz="quarter" idx="3"/>
          </p:nvPr>
        </p:nvSpPr>
        <p:spPr>
          <a:xfrm>
            <a:off x="2073821" y="6441193"/>
            <a:ext cx="6513130" cy="365125"/>
          </a:xfrm>
        </p:spPr>
        <p:txBody>
          <a:bodyPr/>
          <a:lstStyle/>
          <a:p>
            <a:r>
              <a:rPr lang="en-US" dirty="0"/>
              <a:t>View &gt;&gt; Header and Footer &gt;&gt; Add Unit Name</a:t>
            </a:r>
          </a:p>
        </p:txBody>
      </p:sp>
    </p:spTree>
    <p:extLst>
      <p:ext uri="{BB962C8B-B14F-4D97-AF65-F5344CB8AC3E}">
        <p14:creationId xmlns:p14="http://schemas.microsoft.com/office/powerpoint/2010/main" val="864860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25FE2-F3E9-4586-9F41-8D056DBF24E9}"/>
              </a:ext>
            </a:extLst>
          </p:cNvPr>
          <p:cNvSpPr>
            <a:spLocks noGrp="1"/>
          </p:cNvSpPr>
          <p:nvPr>
            <p:ph type="title"/>
          </p:nvPr>
        </p:nvSpPr>
        <p:spPr>
          <a:xfrm>
            <a:off x="711994" y="498296"/>
            <a:ext cx="3945731" cy="896116"/>
          </a:xfrm>
        </p:spPr>
        <p:txBody>
          <a:bodyPr>
            <a:normAutofit/>
          </a:bodyPr>
          <a:lstStyle/>
          <a:p>
            <a:r>
              <a:rPr lang="en-US" dirty="0"/>
              <a:t>Bullet slide with photo</a:t>
            </a:r>
          </a:p>
        </p:txBody>
      </p:sp>
      <p:sp>
        <p:nvSpPr>
          <p:cNvPr id="5" name="Content Placeholder 4">
            <a:extLst>
              <a:ext uri="{FF2B5EF4-FFF2-40B4-BE49-F238E27FC236}">
                <a16:creationId xmlns:a16="http://schemas.microsoft.com/office/drawing/2014/main" id="{C74A47CA-010F-465A-9DEE-DA8DD4F73BD1}"/>
              </a:ext>
            </a:extLst>
          </p:cNvPr>
          <p:cNvSpPr>
            <a:spLocks noGrp="1"/>
          </p:cNvSpPr>
          <p:nvPr>
            <p:ph idx="1"/>
          </p:nvPr>
        </p:nvSpPr>
        <p:spPr>
          <a:xfrm>
            <a:off x="714375" y="1686758"/>
            <a:ext cx="3943351" cy="4256843"/>
          </a:xfrm>
        </p:spPr>
        <p:txBody>
          <a:bodyPr/>
          <a:lstStyle/>
          <a:p>
            <a:r>
              <a:rPr lang="en-US" dirty="0"/>
              <a:t>Item one</a:t>
            </a:r>
          </a:p>
          <a:p>
            <a:r>
              <a:rPr lang="en-US" dirty="0"/>
              <a:t>Item two</a:t>
            </a:r>
          </a:p>
          <a:p>
            <a:r>
              <a:rPr lang="en-US" dirty="0"/>
              <a:t>Item three</a:t>
            </a:r>
          </a:p>
          <a:p>
            <a:pPr lvl="1"/>
            <a:r>
              <a:rPr lang="en-US" dirty="0"/>
              <a:t>Sub item one</a:t>
            </a:r>
          </a:p>
          <a:p>
            <a:pPr lvl="1"/>
            <a:r>
              <a:rPr lang="en-US" dirty="0"/>
              <a:t>Sub item two</a:t>
            </a:r>
          </a:p>
          <a:p>
            <a:r>
              <a:rPr lang="en-US" dirty="0"/>
              <a:t>Item four</a:t>
            </a:r>
          </a:p>
          <a:p>
            <a:endParaRPr lang="en-US" dirty="0"/>
          </a:p>
        </p:txBody>
      </p:sp>
      <p:pic>
        <p:nvPicPr>
          <p:cNvPr id="15" name="Picture Placeholder 14" descr="Hancher Auditorium building">
            <a:extLst>
              <a:ext uri="{FF2B5EF4-FFF2-40B4-BE49-F238E27FC236}">
                <a16:creationId xmlns:a16="http://schemas.microsoft.com/office/drawing/2014/main" id="{83AAF632-90A2-6449-8DC1-A2C74774473D}"/>
              </a:ext>
            </a:extLst>
          </p:cNvPr>
          <p:cNvPicPr>
            <a:picLocks noGrp="1" noChangeAspect="1"/>
          </p:cNvPicPr>
          <p:nvPr>
            <p:ph type="pic" sz="quarter" idx="11"/>
          </p:nvPr>
        </p:nvPicPr>
        <p:blipFill rotWithShape="1">
          <a:blip r:embed="rId2"/>
          <a:srcRect l="5261" r="5261"/>
          <a:stretch/>
        </p:blipFill>
        <p:spPr>
          <a:xfrm>
            <a:off x="5378651" y="1"/>
            <a:ext cx="3771900" cy="6389511"/>
          </a:xfrm>
        </p:spPr>
      </p:pic>
      <p:sp>
        <p:nvSpPr>
          <p:cNvPr id="6" name="Footer Placeholder 3">
            <a:extLst>
              <a:ext uri="{FF2B5EF4-FFF2-40B4-BE49-F238E27FC236}">
                <a16:creationId xmlns:a16="http://schemas.microsoft.com/office/drawing/2014/main" id="{3176EBFB-13CA-404D-8131-753B18BF3E7E}"/>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597119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864A94-2733-4500-9289-9518C7EA1563}"/>
              </a:ext>
            </a:extLst>
          </p:cNvPr>
          <p:cNvSpPr>
            <a:spLocks noGrp="1"/>
          </p:cNvSpPr>
          <p:nvPr>
            <p:ph type="title"/>
          </p:nvPr>
        </p:nvSpPr>
        <p:spPr>
          <a:xfrm>
            <a:off x="714375" y="365126"/>
            <a:ext cx="3940879" cy="1331865"/>
          </a:xfrm>
        </p:spPr>
        <p:txBody>
          <a:bodyPr>
            <a:normAutofit/>
          </a:bodyPr>
          <a:lstStyle/>
          <a:p>
            <a:r>
              <a:rPr lang="en-US"/>
              <a:t>Bullet slide with longer title and photo collage</a:t>
            </a:r>
            <a:endParaRPr lang="en-US" dirty="0"/>
          </a:p>
        </p:txBody>
      </p:sp>
      <p:sp>
        <p:nvSpPr>
          <p:cNvPr id="6" name="Content Placeholder 5">
            <a:extLst>
              <a:ext uri="{FF2B5EF4-FFF2-40B4-BE49-F238E27FC236}">
                <a16:creationId xmlns:a16="http://schemas.microsoft.com/office/drawing/2014/main" id="{EBF853B9-354A-4F68-BCD2-DAB8430A1118}"/>
              </a:ext>
            </a:extLst>
          </p:cNvPr>
          <p:cNvSpPr>
            <a:spLocks noGrp="1"/>
          </p:cNvSpPr>
          <p:nvPr>
            <p:ph idx="1"/>
          </p:nvPr>
        </p:nvSpPr>
        <p:spPr>
          <a:xfrm>
            <a:off x="714374" y="1962386"/>
            <a:ext cx="3949838" cy="3981214"/>
          </a:xfrm>
        </p:spPr>
        <p:txBody>
          <a:bodyPr/>
          <a:lstStyle/>
          <a:p>
            <a:r>
              <a:rPr lang="en-US"/>
              <a:t>Item one</a:t>
            </a:r>
          </a:p>
          <a:p>
            <a:r>
              <a:rPr lang="en-US"/>
              <a:t>Item two</a:t>
            </a:r>
          </a:p>
          <a:p>
            <a:r>
              <a:rPr lang="en-US"/>
              <a:t>Item three</a:t>
            </a:r>
          </a:p>
          <a:p>
            <a:pPr lvl="1"/>
            <a:r>
              <a:rPr lang="en-US"/>
              <a:t>Sub item one</a:t>
            </a:r>
          </a:p>
          <a:p>
            <a:pPr lvl="1"/>
            <a:r>
              <a:rPr lang="en-US"/>
              <a:t>Sub item two</a:t>
            </a:r>
          </a:p>
          <a:p>
            <a:r>
              <a:rPr lang="en-US"/>
              <a:t>Item four</a:t>
            </a:r>
          </a:p>
          <a:p>
            <a:endParaRPr lang="en-US" dirty="0"/>
          </a:p>
        </p:txBody>
      </p:sp>
      <p:pic>
        <p:nvPicPr>
          <p:cNvPr id="21" name="Picture Placeholder 20" descr="Two students sitting on the steps with Old Capitol in the background">
            <a:extLst>
              <a:ext uri="{FF2B5EF4-FFF2-40B4-BE49-F238E27FC236}">
                <a16:creationId xmlns:a16="http://schemas.microsoft.com/office/drawing/2014/main" id="{1DE844F3-CB05-9141-815E-4BDE61AA343C}"/>
              </a:ext>
            </a:extLst>
          </p:cNvPr>
          <p:cNvPicPr>
            <a:picLocks noGrp="1" noChangeAspect="1"/>
          </p:cNvPicPr>
          <p:nvPr>
            <p:ph type="pic" sz="quarter" idx="14"/>
          </p:nvPr>
        </p:nvPicPr>
        <p:blipFill rotWithShape="1">
          <a:blip r:embed="rId2"/>
          <a:srcRect l="6194" r="6194"/>
          <a:stretch/>
        </p:blipFill>
        <p:spPr>
          <a:xfrm>
            <a:off x="5369627" y="1"/>
            <a:ext cx="1862553" cy="3191425"/>
          </a:xfrm>
        </p:spPr>
      </p:pic>
      <p:pic>
        <p:nvPicPr>
          <p:cNvPr id="26" name="Picture Placeholder 25" descr="The Brain Rock sculpture on T. Anne Cleary Walkway">
            <a:extLst>
              <a:ext uri="{FF2B5EF4-FFF2-40B4-BE49-F238E27FC236}">
                <a16:creationId xmlns:a16="http://schemas.microsoft.com/office/drawing/2014/main" id="{F2FE15C4-FB15-5743-B3D1-00163AE61067}"/>
              </a:ext>
            </a:extLst>
          </p:cNvPr>
          <p:cNvPicPr>
            <a:picLocks noGrp="1" noChangeAspect="1"/>
          </p:cNvPicPr>
          <p:nvPr>
            <p:ph type="pic" sz="quarter" idx="15"/>
          </p:nvPr>
        </p:nvPicPr>
        <p:blipFill rotWithShape="1">
          <a:blip r:embed="rId3"/>
          <a:srcRect l="6231" r="6231"/>
          <a:stretch/>
        </p:blipFill>
        <p:spPr>
          <a:xfrm>
            <a:off x="7285223" y="1"/>
            <a:ext cx="1862553" cy="3191425"/>
          </a:xfrm>
        </p:spPr>
      </p:pic>
      <p:pic>
        <p:nvPicPr>
          <p:cNvPr id="31" name="Picture Placeholder 30" descr="A group of flags on a bridge in front of a group of buildings">
            <a:extLst>
              <a:ext uri="{FF2B5EF4-FFF2-40B4-BE49-F238E27FC236}">
                <a16:creationId xmlns:a16="http://schemas.microsoft.com/office/drawing/2014/main" id="{BB382611-BC45-6546-BA62-D32A0ABC4545}"/>
              </a:ext>
            </a:extLst>
          </p:cNvPr>
          <p:cNvPicPr>
            <a:picLocks noGrp="1" noChangeAspect="1"/>
          </p:cNvPicPr>
          <p:nvPr>
            <p:ph type="pic" sz="quarter" idx="11"/>
          </p:nvPr>
        </p:nvPicPr>
        <p:blipFill rotWithShape="1">
          <a:blip r:embed="rId4"/>
          <a:srcRect l="5648" r="5648"/>
          <a:stretch/>
        </p:blipFill>
        <p:spPr>
          <a:xfrm>
            <a:off x="5369627" y="3234551"/>
            <a:ext cx="3774374" cy="3163824"/>
          </a:xfrm>
        </p:spPr>
      </p:pic>
      <p:sp>
        <p:nvSpPr>
          <p:cNvPr id="8" name="Footer Placeholder 3">
            <a:extLst>
              <a:ext uri="{FF2B5EF4-FFF2-40B4-BE49-F238E27FC236}">
                <a16:creationId xmlns:a16="http://schemas.microsoft.com/office/drawing/2014/main" id="{954F290C-303C-B146-A4D5-033FA6D47B5D}"/>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335591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3">
                <a:lumMod val="5000"/>
                <a:lumOff val="9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ángulo 3"/>
          <p:cNvSpPr/>
          <p:nvPr/>
        </p:nvSpPr>
        <p:spPr>
          <a:xfrm>
            <a:off x="0" y="0"/>
            <a:ext cx="9144000" cy="6857999"/>
          </a:xfrm>
          <a:prstGeom prst="rect">
            <a:avLst/>
          </a:prstGeom>
          <a:noFill/>
          <a:ln w="254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p:cNvSpPr/>
          <p:nvPr/>
        </p:nvSpPr>
        <p:spPr>
          <a:xfrm>
            <a:off x="0" y="0"/>
            <a:ext cx="9144000" cy="68579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59480B23-7308-1745-A1A9-A5522BA49EE8}"/>
              </a:ext>
            </a:extLst>
          </p:cNvPr>
          <p:cNvSpPr txBox="1">
            <a:spLocks/>
          </p:cNvSpPr>
          <p:nvPr/>
        </p:nvSpPr>
        <p:spPr>
          <a:xfrm>
            <a:off x="101600" y="244857"/>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VE" sz="3200" dirty="0" smtClean="0">
                <a:ln w="3175">
                  <a:noFill/>
                </a:ln>
                <a:solidFill>
                  <a:srgbClr val="FFC000"/>
                </a:solidFill>
              </a:rPr>
              <a:t>ÍNDICE</a:t>
            </a:r>
            <a:endParaRPr lang="es-VE" sz="3200" dirty="0">
              <a:ln w="3175">
                <a:noFill/>
              </a:ln>
              <a:solidFill>
                <a:srgbClr val="FFC000"/>
              </a:solidFill>
            </a:endParaRPr>
          </a:p>
        </p:txBody>
      </p:sp>
      <p:sp>
        <p:nvSpPr>
          <p:cNvPr id="16" name="Text Placeholder 12">
            <a:extLst>
              <a:ext uri="{FF2B5EF4-FFF2-40B4-BE49-F238E27FC236}">
                <a16:creationId xmlns:a16="http://schemas.microsoft.com/office/drawing/2014/main" id="{6C5EE2B8-026E-D04B-8925-60FA6F76C380}"/>
              </a:ext>
            </a:extLst>
          </p:cNvPr>
          <p:cNvSpPr txBox="1">
            <a:spLocks/>
          </p:cNvSpPr>
          <p:nvPr/>
        </p:nvSpPr>
        <p:spPr>
          <a:xfrm>
            <a:off x="1451428" y="1888604"/>
            <a:ext cx="5627913" cy="2407625"/>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s-VE" sz="2000" dirty="0" smtClean="0"/>
              <a:t>INRODUCCIÓN</a:t>
            </a:r>
          </a:p>
          <a:p>
            <a:pPr marL="0" indent="0">
              <a:buNone/>
            </a:pPr>
            <a:r>
              <a:rPr lang="es-VE" sz="2000" dirty="0" smtClean="0"/>
              <a:t>MAPA MENTAL</a:t>
            </a:r>
          </a:p>
          <a:p>
            <a:pPr marL="0" indent="0">
              <a:buNone/>
            </a:pPr>
            <a:r>
              <a:rPr lang="es-VE" sz="2000" dirty="0" smtClean="0"/>
              <a:t>CONCLUSION</a:t>
            </a:r>
          </a:p>
          <a:p>
            <a:pPr marL="0" indent="0">
              <a:buNone/>
            </a:pPr>
            <a:r>
              <a:rPr lang="es-VE" sz="2000" dirty="0" smtClean="0"/>
              <a:t>REFERENCIAS</a:t>
            </a:r>
            <a:endParaRPr lang="es-VE" sz="2000" dirty="0"/>
          </a:p>
        </p:txBody>
      </p:sp>
      <p:sp>
        <p:nvSpPr>
          <p:cNvPr id="17" name="Text Placeholder 12">
            <a:extLst>
              <a:ext uri="{FF2B5EF4-FFF2-40B4-BE49-F238E27FC236}">
                <a16:creationId xmlns:a16="http://schemas.microsoft.com/office/drawing/2014/main" id="{6C5EE2B8-026E-D04B-8925-60FA6F76C380}"/>
              </a:ext>
            </a:extLst>
          </p:cNvPr>
          <p:cNvSpPr txBox="1">
            <a:spLocks/>
          </p:cNvSpPr>
          <p:nvPr/>
        </p:nvSpPr>
        <p:spPr>
          <a:xfrm>
            <a:off x="7180942" y="1888604"/>
            <a:ext cx="326572" cy="2407625"/>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s-VE" sz="2000" dirty="0" smtClean="0"/>
              <a:t>3</a:t>
            </a:r>
          </a:p>
          <a:p>
            <a:pPr marL="0" indent="0" algn="ctr">
              <a:buNone/>
            </a:pPr>
            <a:r>
              <a:rPr lang="es-VE" sz="2000" dirty="0" smtClean="0"/>
              <a:t>4</a:t>
            </a:r>
          </a:p>
          <a:p>
            <a:pPr marL="0" indent="0" algn="ctr">
              <a:buNone/>
            </a:pPr>
            <a:r>
              <a:rPr lang="es-VE" sz="2000" dirty="0" smtClean="0"/>
              <a:t>5</a:t>
            </a:r>
          </a:p>
          <a:p>
            <a:pPr marL="0" indent="0" algn="ctr">
              <a:buNone/>
            </a:pPr>
            <a:r>
              <a:rPr lang="es-VE" sz="2000" dirty="0"/>
              <a:t>6</a:t>
            </a:r>
          </a:p>
        </p:txBody>
      </p:sp>
    </p:spTree>
    <p:extLst>
      <p:ext uri="{BB962C8B-B14F-4D97-AF65-F5344CB8AC3E}">
        <p14:creationId xmlns:p14="http://schemas.microsoft.com/office/powerpoint/2010/main" val="8505251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D97FB5-4FAC-4C6D-BC0D-9BACECA588E8}"/>
              </a:ext>
            </a:extLst>
          </p:cNvPr>
          <p:cNvSpPr>
            <a:spLocks noGrp="1"/>
          </p:cNvSpPr>
          <p:nvPr>
            <p:ph type="title"/>
          </p:nvPr>
        </p:nvSpPr>
        <p:spPr>
          <a:xfrm>
            <a:off x="714375" y="526778"/>
            <a:ext cx="7715251" cy="869089"/>
          </a:xfrm>
        </p:spPr>
        <p:txBody>
          <a:bodyPr/>
          <a:lstStyle/>
          <a:p>
            <a:r>
              <a:rPr lang="en-US" dirty="0"/>
              <a:t>Two column layout</a:t>
            </a:r>
          </a:p>
        </p:txBody>
      </p:sp>
      <p:sp>
        <p:nvSpPr>
          <p:cNvPr id="2" name="Content Placeholder 1">
            <a:extLst>
              <a:ext uri="{FF2B5EF4-FFF2-40B4-BE49-F238E27FC236}">
                <a16:creationId xmlns:a16="http://schemas.microsoft.com/office/drawing/2014/main" id="{3B576879-39D0-4859-8247-F41B889823E0}"/>
              </a:ext>
            </a:extLst>
          </p:cNvPr>
          <p:cNvSpPr>
            <a:spLocks noGrp="1"/>
          </p:cNvSpPr>
          <p:nvPr>
            <p:ph idx="1"/>
          </p:nvPr>
        </p:nvSpPr>
        <p:spPr>
          <a:xfrm>
            <a:off x="714375" y="1289198"/>
            <a:ext cx="3600168" cy="754602"/>
          </a:xfrm>
        </p:spPr>
        <p:txBody>
          <a:bodyPr/>
          <a:lstStyle/>
          <a:p>
            <a:r>
              <a:rPr lang="en-US" dirty="0"/>
              <a:t>Title of column one goes here</a:t>
            </a:r>
          </a:p>
        </p:txBody>
      </p:sp>
      <p:sp>
        <p:nvSpPr>
          <p:cNvPr id="3" name="Content Placeholder 2">
            <a:extLst>
              <a:ext uri="{FF2B5EF4-FFF2-40B4-BE49-F238E27FC236}">
                <a16:creationId xmlns:a16="http://schemas.microsoft.com/office/drawing/2014/main" id="{91B2674A-AE4E-4543-B397-E9A47E0EAF7F}"/>
              </a:ext>
            </a:extLst>
          </p:cNvPr>
          <p:cNvSpPr>
            <a:spLocks noGrp="1"/>
          </p:cNvSpPr>
          <p:nvPr>
            <p:ph idx="10"/>
          </p:nvPr>
        </p:nvSpPr>
        <p:spPr>
          <a:xfrm>
            <a:off x="714376" y="2276838"/>
            <a:ext cx="3600164" cy="3279254"/>
          </a:xfrm>
        </p:spPr>
        <p:txBody>
          <a:bodyPr>
            <a:normAutofit/>
          </a:bodyPr>
          <a:lstStyle/>
          <a:p>
            <a:r>
              <a:rPr lang="en-US" dirty="0"/>
              <a:t>Supporting text, graphs, photos, etc. can be placed here Supporting text, graphs, photos, etc. can be placed here Supporting text, graphs, photos, etc. can be placed here Supporting text, graphs, photos, etc. can be placed here Supporting text, graphs, photos, etc. can be placed here Supporting text, graphs, photos, etc. can be placed here.</a:t>
            </a:r>
          </a:p>
          <a:p>
            <a:r>
              <a:rPr lang="en-US" dirty="0"/>
              <a:t> </a:t>
            </a:r>
          </a:p>
          <a:p>
            <a:endParaRPr lang="en-US" dirty="0"/>
          </a:p>
        </p:txBody>
      </p:sp>
      <p:sp>
        <p:nvSpPr>
          <p:cNvPr id="4" name="Content Placeholder 3">
            <a:extLst>
              <a:ext uri="{FF2B5EF4-FFF2-40B4-BE49-F238E27FC236}">
                <a16:creationId xmlns:a16="http://schemas.microsoft.com/office/drawing/2014/main" id="{E31750A3-F7A6-49F3-859D-63EFBB79972F}"/>
              </a:ext>
            </a:extLst>
          </p:cNvPr>
          <p:cNvSpPr>
            <a:spLocks noGrp="1"/>
          </p:cNvSpPr>
          <p:nvPr>
            <p:ph idx="15"/>
          </p:nvPr>
        </p:nvSpPr>
        <p:spPr>
          <a:xfrm>
            <a:off x="4825293" y="1279146"/>
            <a:ext cx="3600168" cy="754602"/>
          </a:xfrm>
        </p:spPr>
        <p:txBody>
          <a:bodyPr/>
          <a:lstStyle/>
          <a:p>
            <a:r>
              <a:rPr lang="en-US" dirty="0"/>
              <a:t>Title of column two goes here</a:t>
            </a:r>
          </a:p>
        </p:txBody>
      </p:sp>
      <p:sp>
        <p:nvSpPr>
          <p:cNvPr id="5" name="Content Placeholder 4">
            <a:extLst>
              <a:ext uri="{FF2B5EF4-FFF2-40B4-BE49-F238E27FC236}">
                <a16:creationId xmlns:a16="http://schemas.microsoft.com/office/drawing/2014/main" id="{BC3468E5-7945-4A48-9609-298588DA834F}"/>
              </a:ext>
            </a:extLst>
          </p:cNvPr>
          <p:cNvSpPr>
            <a:spLocks noGrp="1"/>
          </p:cNvSpPr>
          <p:nvPr>
            <p:ph idx="16"/>
          </p:nvPr>
        </p:nvSpPr>
        <p:spPr>
          <a:xfrm>
            <a:off x="4825294" y="2266786"/>
            <a:ext cx="3600168" cy="3279254"/>
          </a:xfrm>
        </p:spPr>
        <p:txBody>
          <a:bodyPr/>
          <a:lstStyle/>
          <a:p>
            <a:r>
              <a:rPr lang="en-US" dirty="0"/>
              <a:t>Supporting text, graphs, photos, etc. can be placed here Supporting text, graphs, photos, etc. can be placed here Supporting text, graphs, photos, etc. can be placed here Supporting text, graphs, photos, etc. can be placed here Supporting text, graphs, photos, etc. can be placed here Supporting text, graphs, photos, etc. can be placed here Supporting text, graphs, photos, etc. can be placed here.</a:t>
            </a:r>
          </a:p>
          <a:p>
            <a:endParaRPr lang="en-US" dirty="0"/>
          </a:p>
          <a:p>
            <a:endParaRPr lang="en-US" dirty="0"/>
          </a:p>
        </p:txBody>
      </p:sp>
      <p:sp>
        <p:nvSpPr>
          <p:cNvPr id="8" name="Footer Placeholder 3">
            <a:extLst>
              <a:ext uri="{FF2B5EF4-FFF2-40B4-BE49-F238E27FC236}">
                <a16:creationId xmlns:a16="http://schemas.microsoft.com/office/drawing/2014/main" id="{FB0CE25D-E0EC-B146-ADE8-443AC0554F6D}"/>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1610178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0B6048F-9C96-441B-BB15-58B97B3D7402}"/>
              </a:ext>
            </a:extLst>
          </p:cNvPr>
          <p:cNvSpPr>
            <a:spLocks noGrp="1"/>
          </p:cNvSpPr>
          <p:nvPr>
            <p:ph type="title"/>
          </p:nvPr>
        </p:nvSpPr>
        <p:spPr>
          <a:xfrm>
            <a:off x="714375" y="526778"/>
            <a:ext cx="7715251" cy="869089"/>
          </a:xfrm>
        </p:spPr>
        <p:txBody>
          <a:bodyPr/>
          <a:lstStyle/>
          <a:p>
            <a:r>
              <a:rPr lang="en-US" dirty="0"/>
              <a:t>Three horizontal rows with dividers</a:t>
            </a:r>
          </a:p>
        </p:txBody>
      </p:sp>
      <p:sp>
        <p:nvSpPr>
          <p:cNvPr id="2" name="Content Placeholder 1">
            <a:extLst>
              <a:ext uri="{FF2B5EF4-FFF2-40B4-BE49-F238E27FC236}">
                <a16:creationId xmlns:a16="http://schemas.microsoft.com/office/drawing/2014/main" id="{3824A477-8FD4-4E2F-8231-BCE77472F271}"/>
              </a:ext>
            </a:extLst>
          </p:cNvPr>
          <p:cNvSpPr>
            <a:spLocks noGrp="1"/>
          </p:cNvSpPr>
          <p:nvPr>
            <p:ph idx="1"/>
          </p:nvPr>
        </p:nvSpPr>
        <p:spPr>
          <a:xfrm>
            <a:off x="714376" y="1686758"/>
            <a:ext cx="7716440" cy="329184"/>
          </a:xfrm>
        </p:spPr>
        <p:txBody>
          <a:bodyPr/>
          <a:lstStyle/>
          <a:p>
            <a:r>
              <a:rPr lang="en-US" dirty="0"/>
              <a:t>Item or point one here</a:t>
            </a:r>
          </a:p>
        </p:txBody>
      </p:sp>
      <p:sp>
        <p:nvSpPr>
          <p:cNvPr id="3" name="Content Placeholder 2">
            <a:extLst>
              <a:ext uri="{FF2B5EF4-FFF2-40B4-BE49-F238E27FC236}">
                <a16:creationId xmlns:a16="http://schemas.microsoft.com/office/drawing/2014/main" id="{DA47FD20-CC9C-4F92-8675-363BB8ABCD66}"/>
              </a:ext>
            </a:extLst>
          </p:cNvPr>
          <p:cNvSpPr>
            <a:spLocks noGrp="1"/>
          </p:cNvSpPr>
          <p:nvPr>
            <p:ph idx="10"/>
          </p:nvPr>
        </p:nvSpPr>
        <p:spPr>
          <a:xfrm>
            <a:off x="714376" y="2120010"/>
            <a:ext cx="7716440" cy="754602"/>
          </a:xfrm>
        </p:spPr>
        <p:txBody>
          <a:bodyPr>
            <a:normAutofit/>
          </a:bodyPr>
          <a:lstStyle/>
          <a:p>
            <a:r>
              <a:rPr lang="en-US" dirty="0"/>
              <a:t>The supporting text goes down here. The supporting text goes down here. The supporting text goes down here. The supporting text goes down here. The supporting text goes down here.</a:t>
            </a:r>
          </a:p>
          <a:p>
            <a:endParaRPr lang="en-US" dirty="0"/>
          </a:p>
        </p:txBody>
      </p:sp>
      <p:sp>
        <p:nvSpPr>
          <p:cNvPr id="4" name="Content Placeholder 3">
            <a:extLst>
              <a:ext uri="{FF2B5EF4-FFF2-40B4-BE49-F238E27FC236}">
                <a16:creationId xmlns:a16="http://schemas.microsoft.com/office/drawing/2014/main" id="{ECB832F2-C755-4212-90E2-84BFA09C949C}"/>
              </a:ext>
            </a:extLst>
          </p:cNvPr>
          <p:cNvSpPr>
            <a:spLocks noGrp="1"/>
          </p:cNvSpPr>
          <p:nvPr>
            <p:ph idx="11"/>
          </p:nvPr>
        </p:nvSpPr>
        <p:spPr>
          <a:xfrm>
            <a:off x="714377" y="3211376"/>
            <a:ext cx="7716440" cy="328016"/>
          </a:xfrm>
        </p:spPr>
        <p:txBody>
          <a:bodyPr/>
          <a:lstStyle/>
          <a:p>
            <a:r>
              <a:rPr lang="en-US" dirty="0"/>
              <a:t>Item or point two here</a:t>
            </a:r>
          </a:p>
        </p:txBody>
      </p:sp>
      <p:sp>
        <p:nvSpPr>
          <p:cNvPr id="5" name="Content Placeholder 4">
            <a:extLst>
              <a:ext uri="{FF2B5EF4-FFF2-40B4-BE49-F238E27FC236}">
                <a16:creationId xmlns:a16="http://schemas.microsoft.com/office/drawing/2014/main" id="{AF9BF475-4142-4EE3-B596-7E1583FFA973}"/>
              </a:ext>
            </a:extLst>
          </p:cNvPr>
          <p:cNvSpPr>
            <a:spLocks noGrp="1"/>
          </p:cNvSpPr>
          <p:nvPr>
            <p:ph idx="12"/>
          </p:nvPr>
        </p:nvSpPr>
        <p:spPr>
          <a:xfrm>
            <a:off x="714378" y="3644628"/>
            <a:ext cx="7716440" cy="754602"/>
          </a:xfrm>
        </p:spPr>
        <p:txBody>
          <a:bodyPr>
            <a:normAutofit/>
          </a:bodyPr>
          <a:lstStyle/>
          <a:p>
            <a:r>
              <a:rPr lang="en-US" dirty="0"/>
              <a:t>The supporting text goes down here. The supporting text goes down here. The supporting text goes down here. The supporting text goes down here. The supporting text goes down here.</a:t>
            </a:r>
          </a:p>
        </p:txBody>
      </p:sp>
      <p:sp>
        <p:nvSpPr>
          <p:cNvPr id="6" name="Content Placeholder 5">
            <a:extLst>
              <a:ext uri="{FF2B5EF4-FFF2-40B4-BE49-F238E27FC236}">
                <a16:creationId xmlns:a16="http://schemas.microsoft.com/office/drawing/2014/main" id="{66763250-EA68-4C0A-8F8D-25D2230BA8FD}"/>
              </a:ext>
            </a:extLst>
          </p:cNvPr>
          <p:cNvSpPr>
            <a:spLocks noGrp="1"/>
          </p:cNvSpPr>
          <p:nvPr>
            <p:ph idx="13"/>
          </p:nvPr>
        </p:nvSpPr>
        <p:spPr>
          <a:xfrm>
            <a:off x="714379" y="4693705"/>
            <a:ext cx="7716440" cy="319591"/>
          </a:xfrm>
        </p:spPr>
        <p:txBody>
          <a:bodyPr/>
          <a:lstStyle/>
          <a:p>
            <a:r>
              <a:rPr lang="en-US" dirty="0"/>
              <a:t>Item or point three here</a:t>
            </a:r>
          </a:p>
        </p:txBody>
      </p:sp>
      <p:sp>
        <p:nvSpPr>
          <p:cNvPr id="7" name="Content Placeholder 6">
            <a:extLst>
              <a:ext uri="{FF2B5EF4-FFF2-40B4-BE49-F238E27FC236}">
                <a16:creationId xmlns:a16="http://schemas.microsoft.com/office/drawing/2014/main" id="{64BF7427-618B-470E-A06E-500C699A98A6}"/>
              </a:ext>
            </a:extLst>
          </p:cNvPr>
          <p:cNvSpPr>
            <a:spLocks noGrp="1"/>
          </p:cNvSpPr>
          <p:nvPr>
            <p:ph idx="14"/>
          </p:nvPr>
        </p:nvSpPr>
        <p:spPr>
          <a:xfrm>
            <a:off x="714379" y="5126956"/>
            <a:ext cx="7716440" cy="754602"/>
          </a:xfrm>
        </p:spPr>
        <p:txBody>
          <a:bodyPr>
            <a:normAutofit/>
          </a:bodyPr>
          <a:lstStyle/>
          <a:p>
            <a:r>
              <a:rPr lang="en-US" dirty="0"/>
              <a:t>The supporting text goes down here. The supporting text goes down here. The supporting text goes down here. The supporting text goes down here. The supporting text goes down here.</a:t>
            </a:r>
          </a:p>
          <a:p>
            <a:endParaRPr lang="en-US" dirty="0"/>
          </a:p>
        </p:txBody>
      </p:sp>
      <p:sp>
        <p:nvSpPr>
          <p:cNvPr id="10" name="Footer Placeholder 3">
            <a:extLst>
              <a:ext uri="{FF2B5EF4-FFF2-40B4-BE49-F238E27FC236}">
                <a16:creationId xmlns:a16="http://schemas.microsoft.com/office/drawing/2014/main" id="{FC6011B5-B39E-024E-9797-1F1FA42359E5}"/>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931762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079D427-22BF-4202-8259-AA9B091BA6E5}"/>
              </a:ext>
            </a:extLst>
          </p:cNvPr>
          <p:cNvSpPr>
            <a:spLocks noGrp="1"/>
          </p:cNvSpPr>
          <p:nvPr>
            <p:ph type="title"/>
          </p:nvPr>
        </p:nvSpPr>
        <p:spPr>
          <a:xfrm>
            <a:off x="714375" y="526778"/>
            <a:ext cx="7715251" cy="869089"/>
          </a:xfrm>
        </p:spPr>
        <p:txBody>
          <a:bodyPr/>
          <a:lstStyle/>
          <a:p>
            <a:r>
              <a:rPr lang="en-US" dirty="0"/>
              <a:t>Two column, two row with dividers</a:t>
            </a:r>
          </a:p>
        </p:txBody>
      </p:sp>
      <p:sp>
        <p:nvSpPr>
          <p:cNvPr id="2" name="Content Placeholder 1">
            <a:extLst>
              <a:ext uri="{FF2B5EF4-FFF2-40B4-BE49-F238E27FC236}">
                <a16:creationId xmlns:a16="http://schemas.microsoft.com/office/drawing/2014/main" id="{04C9D1B6-1D3E-4642-B0F7-DBA9A0D113E5}"/>
              </a:ext>
            </a:extLst>
          </p:cNvPr>
          <p:cNvSpPr>
            <a:spLocks noGrp="1"/>
          </p:cNvSpPr>
          <p:nvPr>
            <p:ph idx="1"/>
          </p:nvPr>
        </p:nvSpPr>
        <p:spPr>
          <a:xfrm>
            <a:off x="714375" y="1756430"/>
            <a:ext cx="3600168" cy="374036"/>
          </a:xfrm>
        </p:spPr>
        <p:txBody>
          <a:bodyPr/>
          <a:lstStyle/>
          <a:p>
            <a:r>
              <a:rPr lang="en-US" dirty="0"/>
              <a:t>Item or point one here</a:t>
            </a:r>
          </a:p>
        </p:txBody>
      </p:sp>
      <p:sp>
        <p:nvSpPr>
          <p:cNvPr id="3" name="Content Placeholder 2">
            <a:extLst>
              <a:ext uri="{FF2B5EF4-FFF2-40B4-BE49-F238E27FC236}">
                <a16:creationId xmlns:a16="http://schemas.microsoft.com/office/drawing/2014/main" id="{3338FD2A-03F8-4395-BC79-04C8E8B75637}"/>
              </a:ext>
            </a:extLst>
          </p:cNvPr>
          <p:cNvSpPr>
            <a:spLocks noGrp="1"/>
          </p:cNvSpPr>
          <p:nvPr>
            <p:ph idx="10"/>
          </p:nvPr>
        </p:nvSpPr>
        <p:spPr>
          <a:xfrm>
            <a:off x="714376" y="2237816"/>
            <a:ext cx="3600164" cy="1200572"/>
          </a:xfrm>
        </p:spPr>
        <p:txBody>
          <a:bodyPr>
            <a:normAutofit lnSpcReduction="10000"/>
          </a:bodyPr>
          <a:lstStyle/>
          <a:p>
            <a:r>
              <a:rPr lang="en-US" dirty="0"/>
              <a:t>The supporting text goes down here. The supporting text goes down here. The supporting text goes down here. The supporting text goes down here. The supporting text.</a:t>
            </a:r>
          </a:p>
        </p:txBody>
      </p:sp>
      <p:sp>
        <p:nvSpPr>
          <p:cNvPr id="6" name="Content Placeholder 5">
            <a:extLst>
              <a:ext uri="{FF2B5EF4-FFF2-40B4-BE49-F238E27FC236}">
                <a16:creationId xmlns:a16="http://schemas.microsoft.com/office/drawing/2014/main" id="{838A5601-BD2B-4E22-8DAC-A561B7261D96}"/>
              </a:ext>
            </a:extLst>
          </p:cNvPr>
          <p:cNvSpPr>
            <a:spLocks noGrp="1"/>
          </p:cNvSpPr>
          <p:nvPr>
            <p:ph idx="17"/>
          </p:nvPr>
        </p:nvSpPr>
        <p:spPr>
          <a:xfrm>
            <a:off x="718539" y="4109427"/>
            <a:ext cx="3600168" cy="374036"/>
          </a:xfrm>
        </p:spPr>
        <p:txBody>
          <a:bodyPr/>
          <a:lstStyle/>
          <a:p>
            <a:r>
              <a:rPr lang="en-US" dirty="0"/>
              <a:t>Item or point two here</a:t>
            </a:r>
          </a:p>
        </p:txBody>
      </p:sp>
      <p:sp>
        <p:nvSpPr>
          <p:cNvPr id="7" name="Content Placeholder 6">
            <a:extLst>
              <a:ext uri="{FF2B5EF4-FFF2-40B4-BE49-F238E27FC236}">
                <a16:creationId xmlns:a16="http://schemas.microsoft.com/office/drawing/2014/main" id="{C29BDDDC-C406-4A6B-97AF-F0DE3B5F0791}"/>
              </a:ext>
            </a:extLst>
          </p:cNvPr>
          <p:cNvSpPr>
            <a:spLocks noGrp="1"/>
          </p:cNvSpPr>
          <p:nvPr>
            <p:ph idx="18"/>
          </p:nvPr>
        </p:nvSpPr>
        <p:spPr>
          <a:xfrm>
            <a:off x="718540" y="4590814"/>
            <a:ext cx="3600164" cy="1181971"/>
          </a:xfrm>
        </p:spPr>
        <p:txBody>
          <a:bodyPr>
            <a:normAutofit lnSpcReduction="10000"/>
          </a:bodyPr>
          <a:lstStyle/>
          <a:p>
            <a:r>
              <a:rPr lang="en-US" dirty="0"/>
              <a:t>The supporting text goes down here. The supporting text goes down here. The supporting text goes down here. The supporting text goes down here. The supporting text.</a:t>
            </a:r>
          </a:p>
          <a:p>
            <a:endParaRPr lang="en-US" dirty="0"/>
          </a:p>
        </p:txBody>
      </p:sp>
      <p:sp>
        <p:nvSpPr>
          <p:cNvPr id="4" name="Content Placeholder 3">
            <a:extLst>
              <a:ext uri="{FF2B5EF4-FFF2-40B4-BE49-F238E27FC236}">
                <a16:creationId xmlns:a16="http://schemas.microsoft.com/office/drawing/2014/main" id="{557D5C33-3A26-47B2-9444-30A6A4CD6311}"/>
              </a:ext>
            </a:extLst>
          </p:cNvPr>
          <p:cNvSpPr>
            <a:spLocks noGrp="1"/>
          </p:cNvSpPr>
          <p:nvPr>
            <p:ph idx="15"/>
          </p:nvPr>
        </p:nvSpPr>
        <p:spPr>
          <a:xfrm>
            <a:off x="4825293" y="1746378"/>
            <a:ext cx="3600168" cy="374036"/>
          </a:xfrm>
        </p:spPr>
        <p:txBody>
          <a:bodyPr/>
          <a:lstStyle/>
          <a:p>
            <a:r>
              <a:rPr lang="en-US" dirty="0"/>
              <a:t>Item or point three here</a:t>
            </a:r>
          </a:p>
        </p:txBody>
      </p:sp>
      <p:sp>
        <p:nvSpPr>
          <p:cNvPr id="5" name="Content Placeholder 4">
            <a:extLst>
              <a:ext uri="{FF2B5EF4-FFF2-40B4-BE49-F238E27FC236}">
                <a16:creationId xmlns:a16="http://schemas.microsoft.com/office/drawing/2014/main" id="{89427EF8-058B-4845-85B5-CD41392518DD}"/>
              </a:ext>
            </a:extLst>
          </p:cNvPr>
          <p:cNvSpPr>
            <a:spLocks noGrp="1"/>
          </p:cNvSpPr>
          <p:nvPr>
            <p:ph idx="16"/>
          </p:nvPr>
        </p:nvSpPr>
        <p:spPr>
          <a:xfrm>
            <a:off x="4825294" y="2227764"/>
            <a:ext cx="3600168" cy="1200572"/>
          </a:xfrm>
        </p:spPr>
        <p:txBody>
          <a:bodyPr>
            <a:normAutofit lnSpcReduction="10000"/>
          </a:bodyPr>
          <a:lstStyle/>
          <a:p>
            <a:r>
              <a:rPr lang="en-US" dirty="0"/>
              <a:t>The supporting text goes down here. The supporting text goes down here. The supporting text goes down here. The supporting text goes down here. The supporting text.</a:t>
            </a:r>
          </a:p>
          <a:p>
            <a:endParaRPr lang="en-US" dirty="0"/>
          </a:p>
        </p:txBody>
      </p:sp>
      <p:sp>
        <p:nvSpPr>
          <p:cNvPr id="8" name="Content Placeholder 7">
            <a:extLst>
              <a:ext uri="{FF2B5EF4-FFF2-40B4-BE49-F238E27FC236}">
                <a16:creationId xmlns:a16="http://schemas.microsoft.com/office/drawing/2014/main" id="{2D1E62AA-2434-4A19-8519-9318C08C4660}"/>
              </a:ext>
            </a:extLst>
          </p:cNvPr>
          <p:cNvSpPr>
            <a:spLocks noGrp="1"/>
          </p:cNvSpPr>
          <p:nvPr>
            <p:ph idx="19"/>
          </p:nvPr>
        </p:nvSpPr>
        <p:spPr>
          <a:xfrm>
            <a:off x="4829457" y="4099375"/>
            <a:ext cx="3600168" cy="374036"/>
          </a:xfrm>
        </p:spPr>
        <p:txBody>
          <a:bodyPr/>
          <a:lstStyle/>
          <a:p>
            <a:r>
              <a:rPr lang="en-US" dirty="0"/>
              <a:t>Item or point four here</a:t>
            </a:r>
          </a:p>
        </p:txBody>
      </p:sp>
      <p:sp>
        <p:nvSpPr>
          <p:cNvPr id="9" name="Content Placeholder 8">
            <a:extLst>
              <a:ext uri="{FF2B5EF4-FFF2-40B4-BE49-F238E27FC236}">
                <a16:creationId xmlns:a16="http://schemas.microsoft.com/office/drawing/2014/main" id="{B784A44C-64D5-4098-9D0F-895B3389559A}"/>
              </a:ext>
            </a:extLst>
          </p:cNvPr>
          <p:cNvSpPr>
            <a:spLocks noGrp="1"/>
          </p:cNvSpPr>
          <p:nvPr>
            <p:ph idx="20"/>
          </p:nvPr>
        </p:nvSpPr>
        <p:spPr>
          <a:xfrm>
            <a:off x="4829458" y="4580761"/>
            <a:ext cx="3600168" cy="1200572"/>
          </a:xfrm>
        </p:spPr>
        <p:txBody>
          <a:bodyPr>
            <a:normAutofit lnSpcReduction="10000"/>
          </a:bodyPr>
          <a:lstStyle/>
          <a:p>
            <a:r>
              <a:rPr lang="en-US" dirty="0"/>
              <a:t>The supporting text goes down here. The supporting text goes down here. The supporting text goes down here. The supporting text goes down here. The supporting text.</a:t>
            </a:r>
          </a:p>
          <a:p>
            <a:endParaRPr lang="en-US" dirty="0"/>
          </a:p>
        </p:txBody>
      </p:sp>
      <p:sp>
        <p:nvSpPr>
          <p:cNvPr id="12" name="Footer Placeholder 3">
            <a:extLst>
              <a:ext uri="{FF2B5EF4-FFF2-40B4-BE49-F238E27FC236}">
                <a16:creationId xmlns:a16="http://schemas.microsoft.com/office/drawing/2014/main" id="{6091B720-ACD4-4C42-A8D3-9BED6EFCB4E1}"/>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2864909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9FE3140-11C1-4EC5-AE11-A035A421E9A6}"/>
              </a:ext>
            </a:extLst>
          </p:cNvPr>
          <p:cNvSpPr>
            <a:spLocks noGrp="1"/>
          </p:cNvSpPr>
          <p:nvPr>
            <p:ph type="title"/>
          </p:nvPr>
        </p:nvSpPr>
        <p:spPr>
          <a:xfrm>
            <a:off x="714375" y="526778"/>
            <a:ext cx="7715251" cy="869089"/>
          </a:xfrm>
        </p:spPr>
        <p:txBody>
          <a:bodyPr/>
          <a:lstStyle/>
          <a:p>
            <a:r>
              <a:rPr lang="en-US" dirty="0"/>
              <a:t>Two column, three rows with dividers</a:t>
            </a:r>
          </a:p>
        </p:txBody>
      </p:sp>
      <p:sp>
        <p:nvSpPr>
          <p:cNvPr id="11" name="Content Placeholder 10">
            <a:extLst>
              <a:ext uri="{FF2B5EF4-FFF2-40B4-BE49-F238E27FC236}">
                <a16:creationId xmlns:a16="http://schemas.microsoft.com/office/drawing/2014/main" id="{5C604CDE-EF7C-4738-92D1-061B6E201A3F}"/>
              </a:ext>
            </a:extLst>
          </p:cNvPr>
          <p:cNvSpPr>
            <a:spLocks noGrp="1"/>
          </p:cNvSpPr>
          <p:nvPr>
            <p:ph idx="1"/>
          </p:nvPr>
        </p:nvSpPr>
        <p:spPr>
          <a:xfrm>
            <a:off x="714376" y="1686759"/>
            <a:ext cx="3566879" cy="319591"/>
          </a:xfrm>
        </p:spPr>
        <p:txBody>
          <a:bodyPr/>
          <a:lstStyle/>
          <a:p>
            <a:r>
              <a:rPr lang="en-US" dirty="0"/>
              <a:t>Item or point one here</a:t>
            </a:r>
          </a:p>
        </p:txBody>
      </p:sp>
      <p:sp>
        <p:nvSpPr>
          <p:cNvPr id="12" name="Content Placeholder 11">
            <a:extLst>
              <a:ext uri="{FF2B5EF4-FFF2-40B4-BE49-F238E27FC236}">
                <a16:creationId xmlns:a16="http://schemas.microsoft.com/office/drawing/2014/main" id="{3BD971C9-2DED-42A3-BC06-32BEB7DB2D6E}"/>
              </a:ext>
            </a:extLst>
          </p:cNvPr>
          <p:cNvSpPr>
            <a:spLocks noGrp="1"/>
          </p:cNvSpPr>
          <p:nvPr>
            <p:ph idx="10"/>
          </p:nvPr>
        </p:nvSpPr>
        <p:spPr>
          <a:xfrm>
            <a:off x="714376" y="2120010"/>
            <a:ext cx="3566879" cy="754602"/>
          </a:xfrm>
        </p:spPr>
        <p:txBody>
          <a:bodyPr>
            <a:normAutofit/>
          </a:bodyPr>
          <a:lstStyle/>
          <a:p>
            <a:r>
              <a:rPr lang="en-US" dirty="0"/>
              <a:t>The supporting text goes down here The supporting text goes down here The supporting text goes down here.</a:t>
            </a:r>
          </a:p>
          <a:p>
            <a:endParaRPr lang="en-US" dirty="0"/>
          </a:p>
          <a:p>
            <a:endParaRPr lang="en-US" dirty="0"/>
          </a:p>
        </p:txBody>
      </p:sp>
      <p:sp>
        <p:nvSpPr>
          <p:cNvPr id="13" name="Content Placeholder 12">
            <a:extLst>
              <a:ext uri="{FF2B5EF4-FFF2-40B4-BE49-F238E27FC236}">
                <a16:creationId xmlns:a16="http://schemas.microsoft.com/office/drawing/2014/main" id="{E0C69160-C9F3-4A63-85D2-09917B5E2D5C}"/>
              </a:ext>
            </a:extLst>
          </p:cNvPr>
          <p:cNvSpPr>
            <a:spLocks noGrp="1"/>
          </p:cNvSpPr>
          <p:nvPr>
            <p:ph idx="11"/>
          </p:nvPr>
        </p:nvSpPr>
        <p:spPr>
          <a:xfrm>
            <a:off x="714377" y="3221424"/>
            <a:ext cx="3566879" cy="328016"/>
          </a:xfrm>
        </p:spPr>
        <p:txBody>
          <a:bodyPr/>
          <a:lstStyle/>
          <a:p>
            <a:r>
              <a:rPr lang="en-US" dirty="0"/>
              <a:t>Item or point two here</a:t>
            </a:r>
          </a:p>
        </p:txBody>
      </p:sp>
      <p:sp>
        <p:nvSpPr>
          <p:cNvPr id="14" name="Content Placeholder 13">
            <a:extLst>
              <a:ext uri="{FF2B5EF4-FFF2-40B4-BE49-F238E27FC236}">
                <a16:creationId xmlns:a16="http://schemas.microsoft.com/office/drawing/2014/main" id="{1DBBC16E-CBB8-46F9-878B-83390551EDB4}"/>
              </a:ext>
            </a:extLst>
          </p:cNvPr>
          <p:cNvSpPr>
            <a:spLocks noGrp="1"/>
          </p:cNvSpPr>
          <p:nvPr>
            <p:ph idx="12"/>
          </p:nvPr>
        </p:nvSpPr>
        <p:spPr>
          <a:xfrm>
            <a:off x="714378" y="3654675"/>
            <a:ext cx="3566879" cy="758952"/>
          </a:xfrm>
        </p:spPr>
        <p:txBody>
          <a:bodyPr>
            <a:normAutofit/>
          </a:bodyPr>
          <a:lstStyle/>
          <a:p>
            <a:r>
              <a:rPr lang="en-US" dirty="0"/>
              <a:t>The supporting text goes down here The supporting text goes down here The supporting text goes down here.</a:t>
            </a:r>
          </a:p>
          <a:p>
            <a:endParaRPr lang="en-US" dirty="0"/>
          </a:p>
        </p:txBody>
      </p:sp>
      <p:sp>
        <p:nvSpPr>
          <p:cNvPr id="15" name="Content Placeholder 14">
            <a:extLst>
              <a:ext uri="{FF2B5EF4-FFF2-40B4-BE49-F238E27FC236}">
                <a16:creationId xmlns:a16="http://schemas.microsoft.com/office/drawing/2014/main" id="{8706085F-3961-40B1-AC6E-FCCE78885FC8}"/>
              </a:ext>
            </a:extLst>
          </p:cNvPr>
          <p:cNvSpPr>
            <a:spLocks noGrp="1"/>
          </p:cNvSpPr>
          <p:nvPr>
            <p:ph idx="13"/>
          </p:nvPr>
        </p:nvSpPr>
        <p:spPr>
          <a:xfrm>
            <a:off x="714379" y="4683657"/>
            <a:ext cx="3566879" cy="319591"/>
          </a:xfrm>
        </p:spPr>
        <p:txBody>
          <a:bodyPr/>
          <a:lstStyle/>
          <a:p>
            <a:r>
              <a:rPr lang="en-US" dirty="0"/>
              <a:t>Item of point three here</a:t>
            </a:r>
          </a:p>
        </p:txBody>
      </p:sp>
      <p:sp>
        <p:nvSpPr>
          <p:cNvPr id="16" name="Content Placeholder 15">
            <a:extLst>
              <a:ext uri="{FF2B5EF4-FFF2-40B4-BE49-F238E27FC236}">
                <a16:creationId xmlns:a16="http://schemas.microsoft.com/office/drawing/2014/main" id="{DB58F22D-DB10-4C1C-8651-3ED0D1660421}"/>
              </a:ext>
            </a:extLst>
          </p:cNvPr>
          <p:cNvSpPr>
            <a:spLocks noGrp="1"/>
          </p:cNvSpPr>
          <p:nvPr>
            <p:ph idx="14"/>
          </p:nvPr>
        </p:nvSpPr>
        <p:spPr>
          <a:xfrm>
            <a:off x="714379" y="5116908"/>
            <a:ext cx="3566879" cy="754602"/>
          </a:xfrm>
        </p:spPr>
        <p:txBody>
          <a:bodyPr/>
          <a:lstStyle/>
          <a:p>
            <a:r>
              <a:rPr lang="en-US" dirty="0"/>
              <a:t>The supporting text goes down here The supporting text goes down here The supporting text goes down here.</a:t>
            </a:r>
          </a:p>
        </p:txBody>
      </p:sp>
      <p:sp>
        <p:nvSpPr>
          <p:cNvPr id="17" name="Content Placeholder 16">
            <a:extLst>
              <a:ext uri="{FF2B5EF4-FFF2-40B4-BE49-F238E27FC236}">
                <a16:creationId xmlns:a16="http://schemas.microsoft.com/office/drawing/2014/main" id="{920F1255-7200-40A0-AE24-06C2B726BEB9}"/>
              </a:ext>
            </a:extLst>
          </p:cNvPr>
          <p:cNvSpPr>
            <a:spLocks noGrp="1"/>
          </p:cNvSpPr>
          <p:nvPr>
            <p:ph idx="15"/>
          </p:nvPr>
        </p:nvSpPr>
        <p:spPr>
          <a:xfrm>
            <a:off x="4862772" y="1688512"/>
            <a:ext cx="3566879" cy="319591"/>
          </a:xfrm>
        </p:spPr>
        <p:txBody>
          <a:bodyPr/>
          <a:lstStyle/>
          <a:p>
            <a:r>
              <a:rPr lang="en-US" dirty="0"/>
              <a:t>Item or point four here</a:t>
            </a:r>
          </a:p>
        </p:txBody>
      </p:sp>
      <p:sp>
        <p:nvSpPr>
          <p:cNvPr id="18" name="Content Placeholder 17">
            <a:extLst>
              <a:ext uri="{FF2B5EF4-FFF2-40B4-BE49-F238E27FC236}">
                <a16:creationId xmlns:a16="http://schemas.microsoft.com/office/drawing/2014/main" id="{3BDFEA8B-1D74-4FB3-9D6F-C73257A5864B}"/>
              </a:ext>
            </a:extLst>
          </p:cNvPr>
          <p:cNvSpPr>
            <a:spLocks noGrp="1"/>
          </p:cNvSpPr>
          <p:nvPr>
            <p:ph idx="16"/>
          </p:nvPr>
        </p:nvSpPr>
        <p:spPr>
          <a:xfrm>
            <a:off x="4862773" y="2121764"/>
            <a:ext cx="3566879" cy="754602"/>
          </a:xfrm>
        </p:spPr>
        <p:txBody>
          <a:bodyPr/>
          <a:lstStyle/>
          <a:p>
            <a:r>
              <a:rPr lang="en-US" dirty="0"/>
              <a:t>The supporting text goes down here The supporting text goes down here The supporting text goes down here.</a:t>
            </a:r>
          </a:p>
          <a:p>
            <a:endParaRPr lang="en-US" dirty="0"/>
          </a:p>
        </p:txBody>
      </p:sp>
      <p:sp>
        <p:nvSpPr>
          <p:cNvPr id="19" name="Content Placeholder 18">
            <a:extLst>
              <a:ext uri="{FF2B5EF4-FFF2-40B4-BE49-F238E27FC236}">
                <a16:creationId xmlns:a16="http://schemas.microsoft.com/office/drawing/2014/main" id="{51DBED4F-D448-4C5B-90A2-9DC9FA28DF8A}"/>
              </a:ext>
            </a:extLst>
          </p:cNvPr>
          <p:cNvSpPr>
            <a:spLocks noGrp="1"/>
          </p:cNvSpPr>
          <p:nvPr>
            <p:ph idx="17"/>
          </p:nvPr>
        </p:nvSpPr>
        <p:spPr>
          <a:xfrm>
            <a:off x="4862773" y="3223178"/>
            <a:ext cx="3566879" cy="328016"/>
          </a:xfrm>
        </p:spPr>
        <p:txBody>
          <a:bodyPr/>
          <a:lstStyle/>
          <a:p>
            <a:r>
              <a:rPr lang="en-US" dirty="0"/>
              <a:t>Item or point five here</a:t>
            </a:r>
          </a:p>
        </p:txBody>
      </p:sp>
      <p:sp>
        <p:nvSpPr>
          <p:cNvPr id="20" name="Content Placeholder 19">
            <a:extLst>
              <a:ext uri="{FF2B5EF4-FFF2-40B4-BE49-F238E27FC236}">
                <a16:creationId xmlns:a16="http://schemas.microsoft.com/office/drawing/2014/main" id="{99AB52CA-0C63-4D17-95AB-39AF3DBA95F5}"/>
              </a:ext>
            </a:extLst>
          </p:cNvPr>
          <p:cNvSpPr>
            <a:spLocks noGrp="1"/>
          </p:cNvSpPr>
          <p:nvPr>
            <p:ph idx="18"/>
          </p:nvPr>
        </p:nvSpPr>
        <p:spPr>
          <a:xfrm>
            <a:off x="4862774" y="3656430"/>
            <a:ext cx="3566879" cy="758952"/>
          </a:xfrm>
        </p:spPr>
        <p:txBody>
          <a:bodyPr>
            <a:normAutofit/>
          </a:bodyPr>
          <a:lstStyle/>
          <a:p>
            <a:r>
              <a:rPr lang="en-US" dirty="0"/>
              <a:t>The supporting text goes down here The supporting text goes down here The supporting text goes down here.</a:t>
            </a:r>
          </a:p>
          <a:p>
            <a:endParaRPr lang="en-US" dirty="0"/>
          </a:p>
        </p:txBody>
      </p:sp>
      <p:sp>
        <p:nvSpPr>
          <p:cNvPr id="21" name="Content Placeholder 20">
            <a:extLst>
              <a:ext uri="{FF2B5EF4-FFF2-40B4-BE49-F238E27FC236}">
                <a16:creationId xmlns:a16="http://schemas.microsoft.com/office/drawing/2014/main" id="{8248F48C-C9A5-4AF7-953F-DD0A254B8162}"/>
              </a:ext>
            </a:extLst>
          </p:cNvPr>
          <p:cNvSpPr>
            <a:spLocks noGrp="1"/>
          </p:cNvSpPr>
          <p:nvPr>
            <p:ph idx="19"/>
          </p:nvPr>
        </p:nvSpPr>
        <p:spPr>
          <a:xfrm>
            <a:off x="4862775" y="4685411"/>
            <a:ext cx="3566879" cy="319591"/>
          </a:xfrm>
        </p:spPr>
        <p:txBody>
          <a:bodyPr/>
          <a:lstStyle/>
          <a:p>
            <a:r>
              <a:rPr lang="en-US" dirty="0"/>
              <a:t>Item or point six here</a:t>
            </a:r>
          </a:p>
        </p:txBody>
      </p:sp>
      <p:sp>
        <p:nvSpPr>
          <p:cNvPr id="22" name="Content Placeholder 21">
            <a:extLst>
              <a:ext uri="{FF2B5EF4-FFF2-40B4-BE49-F238E27FC236}">
                <a16:creationId xmlns:a16="http://schemas.microsoft.com/office/drawing/2014/main" id="{E65FC444-3B71-43A8-AF08-F48AD4F3D491}"/>
              </a:ext>
            </a:extLst>
          </p:cNvPr>
          <p:cNvSpPr>
            <a:spLocks noGrp="1"/>
          </p:cNvSpPr>
          <p:nvPr>
            <p:ph idx="20"/>
          </p:nvPr>
        </p:nvSpPr>
        <p:spPr>
          <a:xfrm>
            <a:off x="4862776" y="5118662"/>
            <a:ext cx="3566879" cy="754602"/>
          </a:xfrm>
        </p:spPr>
        <p:txBody>
          <a:bodyPr>
            <a:normAutofit/>
          </a:bodyPr>
          <a:lstStyle/>
          <a:p>
            <a:r>
              <a:rPr lang="en-US" dirty="0"/>
              <a:t>The supporting text goes down here The supporting text goes down here The supporting text goes down here.</a:t>
            </a:r>
          </a:p>
          <a:p>
            <a:endParaRPr lang="en-US" dirty="0"/>
          </a:p>
        </p:txBody>
      </p:sp>
      <p:sp>
        <p:nvSpPr>
          <p:cNvPr id="23" name="Footer Placeholder 3">
            <a:extLst>
              <a:ext uri="{FF2B5EF4-FFF2-40B4-BE49-F238E27FC236}">
                <a16:creationId xmlns:a16="http://schemas.microsoft.com/office/drawing/2014/main" id="{F124C936-2300-E54B-ABB9-60488D269834}"/>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3336205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684F6C5B-EDFB-408B-BCC9-F56131FD92A3}"/>
              </a:ext>
            </a:extLst>
          </p:cNvPr>
          <p:cNvSpPr>
            <a:spLocks noGrp="1"/>
          </p:cNvSpPr>
          <p:nvPr>
            <p:ph type="title"/>
          </p:nvPr>
        </p:nvSpPr>
        <p:spPr>
          <a:xfrm>
            <a:off x="714375" y="526778"/>
            <a:ext cx="7715251" cy="869089"/>
          </a:xfrm>
        </p:spPr>
        <p:txBody>
          <a:bodyPr/>
          <a:lstStyle/>
          <a:p>
            <a:r>
              <a:rPr lang="en-US" dirty="0"/>
              <a:t>Two column, four rows with dividers </a:t>
            </a:r>
          </a:p>
        </p:txBody>
      </p:sp>
      <p:sp>
        <p:nvSpPr>
          <p:cNvPr id="2" name="Content Placeholder 1">
            <a:extLst>
              <a:ext uri="{FF2B5EF4-FFF2-40B4-BE49-F238E27FC236}">
                <a16:creationId xmlns:a16="http://schemas.microsoft.com/office/drawing/2014/main" id="{715A4ACB-BED4-43A8-8CA3-166012C4CAA8}"/>
              </a:ext>
            </a:extLst>
          </p:cNvPr>
          <p:cNvSpPr>
            <a:spLocks noGrp="1"/>
          </p:cNvSpPr>
          <p:nvPr>
            <p:ph idx="1"/>
          </p:nvPr>
        </p:nvSpPr>
        <p:spPr>
          <a:xfrm>
            <a:off x="714376" y="1686759"/>
            <a:ext cx="3579002" cy="319591"/>
          </a:xfrm>
        </p:spPr>
        <p:txBody>
          <a:bodyPr/>
          <a:lstStyle/>
          <a:p>
            <a:r>
              <a:rPr lang="en-US" dirty="0"/>
              <a:t>Item or point one here</a:t>
            </a:r>
          </a:p>
        </p:txBody>
      </p:sp>
      <p:sp>
        <p:nvSpPr>
          <p:cNvPr id="3" name="Content Placeholder 2">
            <a:extLst>
              <a:ext uri="{FF2B5EF4-FFF2-40B4-BE49-F238E27FC236}">
                <a16:creationId xmlns:a16="http://schemas.microsoft.com/office/drawing/2014/main" id="{C1A77856-A6A4-4323-9024-713B24CFA2DB}"/>
              </a:ext>
            </a:extLst>
          </p:cNvPr>
          <p:cNvSpPr>
            <a:spLocks noGrp="1"/>
          </p:cNvSpPr>
          <p:nvPr>
            <p:ph idx="10"/>
          </p:nvPr>
        </p:nvSpPr>
        <p:spPr>
          <a:xfrm>
            <a:off x="714377" y="2120011"/>
            <a:ext cx="3579002" cy="417141"/>
          </a:xfrm>
        </p:spPr>
        <p:txBody>
          <a:bodyPr/>
          <a:lstStyle/>
          <a:p>
            <a:r>
              <a:rPr lang="en-US" dirty="0"/>
              <a:t>The supporting text goes down here</a:t>
            </a:r>
          </a:p>
        </p:txBody>
      </p:sp>
      <p:sp>
        <p:nvSpPr>
          <p:cNvPr id="4" name="Content Placeholder 3">
            <a:extLst>
              <a:ext uri="{FF2B5EF4-FFF2-40B4-BE49-F238E27FC236}">
                <a16:creationId xmlns:a16="http://schemas.microsoft.com/office/drawing/2014/main" id="{2D6E75BC-D2E8-4DC5-BB03-89400851D402}"/>
              </a:ext>
            </a:extLst>
          </p:cNvPr>
          <p:cNvSpPr>
            <a:spLocks noGrp="1"/>
          </p:cNvSpPr>
          <p:nvPr>
            <p:ph idx="11"/>
          </p:nvPr>
        </p:nvSpPr>
        <p:spPr>
          <a:xfrm>
            <a:off x="715571" y="2803601"/>
            <a:ext cx="3579002" cy="319591"/>
          </a:xfrm>
        </p:spPr>
        <p:txBody>
          <a:bodyPr/>
          <a:lstStyle/>
          <a:p>
            <a:r>
              <a:rPr lang="en-US" dirty="0"/>
              <a:t>Item or point two here</a:t>
            </a:r>
          </a:p>
        </p:txBody>
      </p:sp>
      <p:sp>
        <p:nvSpPr>
          <p:cNvPr id="5" name="Content Placeholder 4">
            <a:extLst>
              <a:ext uri="{FF2B5EF4-FFF2-40B4-BE49-F238E27FC236}">
                <a16:creationId xmlns:a16="http://schemas.microsoft.com/office/drawing/2014/main" id="{D27065F1-F216-436D-B185-EB7FD68D0AD4}"/>
              </a:ext>
            </a:extLst>
          </p:cNvPr>
          <p:cNvSpPr>
            <a:spLocks noGrp="1"/>
          </p:cNvSpPr>
          <p:nvPr>
            <p:ph idx="12"/>
          </p:nvPr>
        </p:nvSpPr>
        <p:spPr>
          <a:xfrm>
            <a:off x="715573" y="3236853"/>
            <a:ext cx="3579002" cy="420624"/>
          </a:xfrm>
        </p:spPr>
        <p:txBody>
          <a:bodyPr/>
          <a:lstStyle/>
          <a:p>
            <a:r>
              <a:rPr lang="en-US" dirty="0"/>
              <a:t>The supporting text goes down here</a:t>
            </a:r>
          </a:p>
          <a:p>
            <a:endParaRPr lang="en-US" dirty="0"/>
          </a:p>
        </p:txBody>
      </p:sp>
      <p:sp>
        <p:nvSpPr>
          <p:cNvPr id="8" name="Content Placeholder 7">
            <a:extLst>
              <a:ext uri="{FF2B5EF4-FFF2-40B4-BE49-F238E27FC236}">
                <a16:creationId xmlns:a16="http://schemas.microsoft.com/office/drawing/2014/main" id="{2165DD1B-B9CB-4F0B-9A59-5F6BA3DDCF80}"/>
              </a:ext>
            </a:extLst>
          </p:cNvPr>
          <p:cNvSpPr>
            <a:spLocks noGrp="1"/>
          </p:cNvSpPr>
          <p:nvPr>
            <p:ph idx="15"/>
          </p:nvPr>
        </p:nvSpPr>
        <p:spPr>
          <a:xfrm>
            <a:off x="715574" y="3870141"/>
            <a:ext cx="3579002" cy="319591"/>
          </a:xfrm>
        </p:spPr>
        <p:txBody>
          <a:bodyPr/>
          <a:lstStyle/>
          <a:p>
            <a:r>
              <a:rPr lang="en-US" dirty="0"/>
              <a:t>Item or point three here</a:t>
            </a:r>
          </a:p>
        </p:txBody>
      </p:sp>
      <p:sp>
        <p:nvSpPr>
          <p:cNvPr id="9" name="Content Placeholder 8">
            <a:extLst>
              <a:ext uri="{FF2B5EF4-FFF2-40B4-BE49-F238E27FC236}">
                <a16:creationId xmlns:a16="http://schemas.microsoft.com/office/drawing/2014/main" id="{C9474EA9-0FA6-4DAE-9A79-B0939A70A863}"/>
              </a:ext>
            </a:extLst>
          </p:cNvPr>
          <p:cNvSpPr>
            <a:spLocks noGrp="1"/>
          </p:cNvSpPr>
          <p:nvPr>
            <p:ph idx="16"/>
          </p:nvPr>
        </p:nvSpPr>
        <p:spPr>
          <a:xfrm>
            <a:off x="715576" y="4303394"/>
            <a:ext cx="3579002" cy="420624"/>
          </a:xfrm>
        </p:spPr>
        <p:txBody>
          <a:bodyPr/>
          <a:lstStyle/>
          <a:p>
            <a:r>
              <a:rPr lang="en-US" dirty="0"/>
              <a:t>The supporting text goes down here</a:t>
            </a:r>
          </a:p>
          <a:p>
            <a:endParaRPr lang="en-US" dirty="0"/>
          </a:p>
        </p:txBody>
      </p:sp>
      <p:sp>
        <p:nvSpPr>
          <p:cNvPr id="6" name="Content Placeholder 5">
            <a:extLst>
              <a:ext uri="{FF2B5EF4-FFF2-40B4-BE49-F238E27FC236}">
                <a16:creationId xmlns:a16="http://schemas.microsoft.com/office/drawing/2014/main" id="{45A65EB2-988F-40CF-AFED-FE5FF51768B0}"/>
              </a:ext>
            </a:extLst>
          </p:cNvPr>
          <p:cNvSpPr>
            <a:spLocks noGrp="1"/>
          </p:cNvSpPr>
          <p:nvPr>
            <p:ph idx="13"/>
          </p:nvPr>
        </p:nvSpPr>
        <p:spPr>
          <a:xfrm>
            <a:off x="715573" y="4988550"/>
            <a:ext cx="3579002" cy="319591"/>
          </a:xfrm>
        </p:spPr>
        <p:txBody>
          <a:bodyPr/>
          <a:lstStyle/>
          <a:p>
            <a:r>
              <a:rPr lang="en-US" dirty="0"/>
              <a:t>Item of point four here</a:t>
            </a:r>
          </a:p>
        </p:txBody>
      </p:sp>
      <p:sp>
        <p:nvSpPr>
          <p:cNvPr id="7" name="Content Placeholder 6">
            <a:extLst>
              <a:ext uri="{FF2B5EF4-FFF2-40B4-BE49-F238E27FC236}">
                <a16:creationId xmlns:a16="http://schemas.microsoft.com/office/drawing/2014/main" id="{E8C52A52-F15D-4DD5-B535-BA0CA6A8FD59}"/>
              </a:ext>
            </a:extLst>
          </p:cNvPr>
          <p:cNvSpPr>
            <a:spLocks noGrp="1"/>
          </p:cNvSpPr>
          <p:nvPr>
            <p:ph idx="14"/>
          </p:nvPr>
        </p:nvSpPr>
        <p:spPr>
          <a:xfrm>
            <a:off x="715574" y="5421802"/>
            <a:ext cx="3579002" cy="417141"/>
          </a:xfrm>
        </p:spPr>
        <p:txBody>
          <a:bodyPr/>
          <a:lstStyle/>
          <a:p>
            <a:r>
              <a:rPr lang="en-US" dirty="0"/>
              <a:t>The supporting text goes down here</a:t>
            </a:r>
          </a:p>
          <a:p>
            <a:endParaRPr lang="en-US" dirty="0"/>
          </a:p>
        </p:txBody>
      </p:sp>
      <p:sp>
        <p:nvSpPr>
          <p:cNvPr id="10" name="Content Placeholder 9">
            <a:extLst>
              <a:ext uri="{FF2B5EF4-FFF2-40B4-BE49-F238E27FC236}">
                <a16:creationId xmlns:a16="http://schemas.microsoft.com/office/drawing/2014/main" id="{9DE64077-96D0-490B-9128-7D3346444DB9}"/>
              </a:ext>
            </a:extLst>
          </p:cNvPr>
          <p:cNvSpPr>
            <a:spLocks noGrp="1"/>
          </p:cNvSpPr>
          <p:nvPr>
            <p:ph idx="17"/>
          </p:nvPr>
        </p:nvSpPr>
        <p:spPr>
          <a:xfrm>
            <a:off x="4850622" y="1688232"/>
            <a:ext cx="3579002" cy="319591"/>
          </a:xfrm>
        </p:spPr>
        <p:txBody>
          <a:bodyPr/>
          <a:lstStyle/>
          <a:p>
            <a:r>
              <a:rPr lang="en-US" dirty="0"/>
              <a:t>Item or point five here</a:t>
            </a:r>
          </a:p>
        </p:txBody>
      </p:sp>
      <p:sp>
        <p:nvSpPr>
          <p:cNvPr id="11" name="Content Placeholder 10">
            <a:extLst>
              <a:ext uri="{FF2B5EF4-FFF2-40B4-BE49-F238E27FC236}">
                <a16:creationId xmlns:a16="http://schemas.microsoft.com/office/drawing/2014/main" id="{B71381FD-EC49-4150-A716-5C19145E0D80}"/>
              </a:ext>
            </a:extLst>
          </p:cNvPr>
          <p:cNvSpPr>
            <a:spLocks noGrp="1"/>
          </p:cNvSpPr>
          <p:nvPr>
            <p:ph idx="18"/>
          </p:nvPr>
        </p:nvSpPr>
        <p:spPr>
          <a:xfrm>
            <a:off x="4850623" y="2121485"/>
            <a:ext cx="3579002" cy="417141"/>
          </a:xfrm>
        </p:spPr>
        <p:txBody>
          <a:bodyPr/>
          <a:lstStyle/>
          <a:p>
            <a:r>
              <a:rPr lang="en-US" dirty="0"/>
              <a:t>The supporting text goes down here</a:t>
            </a:r>
          </a:p>
        </p:txBody>
      </p:sp>
      <p:sp>
        <p:nvSpPr>
          <p:cNvPr id="12" name="Content Placeholder 11">
            <a:extLst>
              <a:ext uri="{FF2B5EF4-FFF2-40B4-BE49-F238E27FC236}">
                <a16:creationId xmlns:a16="http://schemas.microsoft.com/office/drawing/2014/main" id="{2B1F9472-7931-43AA-958B-988F39E79F1D}"/>
              </a:ext>
            </a:extLst>
          </p:cNvPr>
          <p:cNvSpPr>
            <a:spLocks noGrp="1"/>
          </p:cNvSpPr>
          <p:nvPr>
            <p:ph idx="19"/>
          </p:nvPr>
        </p:nvSpPr>
        <p:spPr>
          <a:xfrm>
            <a:off x="4851817" y="2805075"/>
            <a:ext cx="3579002" cy="319591"/>
          </a:xfrm>
        </p:spPr>
        <p:txBody>
          <a:bodyPr/>
          <a:lstStyle/>
          <a:p>
            <a:r>
              <a:rPr lang="en-US" dirty="0"/>
              <a:t>Item or point six here</a:t>
            </a:r>
          </a:p>
        </p:txBody>
      </p:sp>
      <p:sp>
        <p:nvSpPr>
          <p:cNvPr id="13" name="Content Placeholder 12">
            <a:extLst>
              <a:ext uri="{FF2B5EF4-FFF2-40B4-BE49-F238E27FC236}">
                <a16:creationId xmlns:a16="http://schemas.microsoft.com/office/drawing/2014/main" id="{F1E437BC-1B05-471D-96EF-669FD0DF1D60}"/>
              </a:ext>
            </a:extLst>
          </p:cNvPr>
          <p:cNvSpPr>
            <a:spLocks noGrp="1"/>
          </p:cNvSpPr>
          <p:nvPr>
            <p:ph idx="20"/>
          </p:nvPr>
        </p:nvSpPr>
        <p:spPr>
          <a:xfrm>
            <a:off x="4851819" y="3238327"/>
            <a:ext cx="3579002" cy="420624"/>
          </a:xfrm>
        </p:spPr>
        <p:txBody>
          <a:bodyPr/>
          <a:lstStyle/>
          <a:p>
            <a:r>
              <a:rPr lang="en-US" dirty="0"/>
              <a:t>The supporting text goes down here</a:t>
            </a:r>
          </a:p>
        </p:txBody>
      </p:sp>
      <p:sp>
        <p:nvSpPr>
          <p:cNvPr id="16" name="Content Placeholder 15">
            <a:extLst>
              <a:ext uri="{FF2B5EF4-FFF2-40B4-BE49-F238E27FC236}">
                <a16:creationId xmlns:a16="http://schemas.microsoft.com/office/drawing/2014/main" id="{27C4F03D-40D3-46BC-A577-F86FBA20535D}"/>
              </a:ext>
            </a:extLst>
          </p:cNvPr>
          <p:cNvSpPr>
            <a:spLocks noGrp="1"/>
          </p:cNvSpPr>
          <p:nvPr>
            <p:ph idx="23"/>
          </p:nvPr>
        </p:nvSpPr>
        <p:spPr>
          <a:xfrm>
            <a:off x="4851820" y="3871616"/>
            <a:ext cx="3579002" cy="319591"/>
          </a:xfrm>
        </p:spPr>
        <p:txBody>
          <a:bodyPr/>
          <a:lstStyle/>
          <a:p>
            <a:r>
              <a:rPr lang="en-US" dirty="0"/>
              <a:t>Item or point seven here</a:t>
            </a:r>
          </a:p>
        </p:txBody>
      </p:sp>
      <p:sp>
        <p:nvSpPr>
          <p:cNvPr id="17" name="Content Placeholder 16">
            <a:extLst>
              <a:ext uri="{FF2B5EF4-FFF2-40B4-BE49-F238E27FC236}">
                <a16:creationId xmlns:a16="http://schemas.microsoft.com/office/drawing/2014/main" id="{B8DD3685-C6A7-4398-9DDF-3B5F6AFC75C5}"/>
              </a:ext>
            </a:extLst>
          </p:cNvPr>
          <p:cNvSpPr>
            <a:spLocks noGrp="1"/>
          </p:cNvSpPr>
          <p:nvPr>
            <p:ph idx="24"/>
          </p:nvPr>
        </p:nvSpPr>
        <p:spPr>
          <a:xfrm>
            <a:off x="4851822" y="4304868"/>
            <a:ext cx="3579002" cy="420624"/>
          </a:xfrm>
        </p:spPr>
        <p:txBody>
          <a:bodyPr/>
          <a:lstStyle/>
          <a:p>
            <a:r>
              <a:rPr lang="en-US" dirty="0"/>
              <a:t>The supporting text goes down here</a:t>
            </a:r>
          </a:p>
          <a:p>
            <a:endParaRPr lang="en-US" dirty="0"/>
          </a:p>
        </p:txBody>
      </p:sp>
      <p:sp>
        <p:nvSpPr>
          <p:cNvPr id="14" name="Content Placeholder 13">
            <a:extLst>
              <a:ext uri="{FF2B5EF4-FFF2-40B4-BE49-F238E27FC236}">
                <a16:creationId xmlns:a16="http://schemas.microsoft.com/office/drawing/2014/main" id="{5DBC293F-5A19-4A19-8744-F34619BEF679}"/>
              </a:ext>
            </a:extLst>
          </p:cNvPr>
          <p:cNvSpPr>
            <a:spLocks noGrp="1"/>
          </p:cNvSpPr>
          <p:nvPr>
            <p:ph idx="21"/>
          </p:nvPr>
        </p:nvSpPr>
        <p:spPr>
          <a:xfrm>
            <a:off x="4851819" y="4990024"/>
            <a:ext cx="3579002" cy="319591"/>
          </a:xfrm>
        </p:spPr>
        <p:txBody>
          <a:bodyPr/>
          <a:lstStyle/>
          <a:p>
            <a:r>
              <a:rPr lang="en-US" dirty="0"/>
              <a:t>Item or point eight here</a:t>
            </a:r>
          </a:p>
        </p:txBody>
      </p:sp>
      <p:sp>
        <p:nvSpPr>
          <p:cNvPr id="15" name="Content Placeholder 14">
            <a:extLst>
              <a:ext uri="{FF2B5EF4-FFF2-40B4-BE49-F238E27FC236}">
                <a16:creationId xmlns:a16="http://schemas.microsoft.com/office/drawing/2014/main" id="{11C6A53E-CA9B-4208-B886-6B3ED67EE103}"/>
              </a:ext>
            </a:extLst>
          </p:cNvPr>
          <p:cNvSpPr>
            <a:spLocks noGrp="1"/>
          </p:cNvSpPr>
          <p:nvPr>
            <p:ph idx="22"/>
          </p:nvPr>
        </p:nvSpPr>
        <p:spPr>
          <a:xfrm>
            <a:off x="4851820" y="5423276"/>
            <a:ext cx="3579002" cy="417141"/>
          </a:xfrm>
        </p:spPr>
        <p:txBody>
          <a:bodyPr/>
          <a:lstStyle/>
          <a:p>
            <a:r>
              <a:rPr lang="en-US" dirty="0"/>
              <a:t>The supporting text goes down here</a:t>
            </a:r>
          </a:p>
          <a:p>
            <a:endParaRPr lang="en-US" dirty="0"/>
          </a:p>
        </p:txBody>
      </p:sp>
      <p:sp>
        <p:nvSpPr>
          <p:cNvPr id="20" name="Footer Placeholder 3">
            <a:extLst>
              <a:ext uri="{FF2B5EF4-FFF2-40B4-BE49-F238E27FC236}">
                <a16:creationId xmlns:a16="http://schemas.microsoft.com/office/drawing/2014/main" id="{51264FCD-8E76-8E4A-8E49-4A702FBB5321}"/>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1734452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0F0BB6-70B6-4E92-9C25-C2A3E19CC0C4}"/>
              </a:ext>
            </a:extLst>
          </p:cNvPr>
          <p:cNvSpPr>
            <a:spLocks noGrp="1"/>
          </p:cNvSpPr>
          <p:nvPr>
            <p:ph type="title"/>
          </p:nvPr>
        </p:nvSpPr>
        <p:spPr>
          <a:xfrm>
            <a:off x="714375" y="526778"/>
            <a:ext cx="7715251" cy="869089"/>
          </a:xfrm>
        </p:spPr>
        <p:txBody>
          <a:bodyPr/>
          <a:lstStyle/>
          <a:p>
            <a:r>
              <a:rPr lang="en-US"/>
              <a:t>Three columns with icons</a:t>
            </a:r>
            <a:endParaRPr lang="en-US" dirty="0"/>
          </a:p>
        </p:txBody>
      </p:sp>
      <p:pic>
        <p:nvPicPr>
          <p:cNvPr id="23" name="Picture Placeholder 22" descr="Icon of a shield">
            <a:extLst>
              <a:ext uri="{FF2B5EF4-FFF2-40B4-BE49-F238E27FC236}">
                <a16:creationId xmlns:a16="http://schemas.microsoft.com/office/drawing/2014/main" id="{AFBD2A2F-93A7-234A-96F3-0C07867C44C9}"/>
              </a:ext>
            </a:extLst>
          </p:cNvPr>
          <p:cNvPicPr>
            <a:picLocks noGrp="1" noChangeAspect="1"/>
          </p:cNvPicPr>
          <p:nvPr>
            <p:ph type="pic" sz="quarter" idx="21"/>
          </p:nvPr>
        </p:nvPicPr>
        <p:blipFill rotWithShape="1">
          <a:blip r:embed="rId3"/>
          <a:srcRect t="448" b="448"/>
          <a:stretch/>
        </p:blipFill>
        <p:spPr>
          <a:xfrm>
            <a:off x="1472729" y="2553043"/>
            <a:ext cx="886809" cy="878171"/>
          </a:xfrm>
        </p:spPr>
      </p:pic>
      <p:sp>
        <p:nvSpPr>
          <p:cNvPr id="2" name="Content Placeholder 1">
            <a:extLst>
              <a:ext uri="{FF2B5EF4-FFF2-40B4-BE49-F238E27FC236}">
                <a16:creationId xmlns:a16="http://schemas.microsoft.com/office/drawing/2014/main" id="{B2B24184-FD3C-432A-A31F-14C7E30B8853}"/>
              </a:ext>
            </a:extLst>
          </p:cNvPr>
          <p:cNvSpPr>
            <a:spLocks noGrp="1"/>
          </p:cNvSpPr>
          <p:nvPr>
            <p:ph idx="1"/>
          </p:nvPr>
        </p:nvSpPr>
        <p:spPr>
          <a:xfrm>
            <a:off x="714375" y="4078664"/>
            <a:ext cx="2375055" cy="754602"/>
          </a:xfrm>
        </p:spPr>
        <p:txBody>
          <a:bodyPr>
            <a:normAutofit/>
          </a:bodyPr>
          <a:lstStyle/>
          <a:p>
            <a:r>
              <a:rPr lang="en-US"/>
              <a:t>Item or step</a:t>
            </a:r>
            <a:br>
              <a:rPr lang="en-US"/>
            </a:br>
            <a:r>
              <a:rPr lang="en-US"/>
              <a:t>number one</a:t>
            </a:r>
            <a:endParaRPr lang="en-US" dirty="0"/>
          </a:p>
        </p:txBody>
      </p:sp>
      <p:pic>
        <p:nvPicPr>
          <p:cNvPr id="21" name="Picture Placeholder 20" descr="Icon of a pennant">
            <a:extLst>
              <a:ext uri="{FF2B5EF4-FFF2-40B4-BE49-F238E27FC236}">
                <a16:creationId xmlns:a16="http://schemas.microsoft.com/office/drawing/2014/main" id="{A0F27B06-80C9-ED4D-AEC4-C086FA333E3E}"/>
              </a:ext>
            </a:extLst>
          </p:cNvPr>
          <p:cNvPicPr>
            <a:picLocks noGrp="1" noChangeAspect="1"/>
          </p:cNvPicPr>
          <p:nvPr>
            <p:ph type="pic" sz="quarter" idx="24"/>
          </p:nvPr>
        </p:nvPicPr>
        <p:blipFill rotWithShape="1">
          <a:blip r:embed="rId4"/>
          <a:srcRect t="448" b="448"/>
          <a:stretch/>
        </p:blipFill>
        <p:spPr>
          <a:xfrm>
            <a:off x="4103299" y="2553043"/>
            <a:ext cx="886809" cy="878171"/>
          </a:xfrm>
        </p:spPr>
      </p:pic>
      <p:sp>
        <p:nvSpPr>
          <p:cNvPr id="3" name="Content Placeholder 2">
            <a:extLst>
              <a:ext uri="{FF2B5EF4-FFF2-40B4-BE49-F238E27FC236}">
                <a16:creationId xmlns:a16="http://schemas.microsoft.com/office/drawing/2014/main" id="{466EEFB6-E002-48C3-BE42-5679C75B09A8}"/>
              </a:ext>
            </a:extLst>
          </p:cNvPr>
          <p:cNvSpPr>
            <a:spLocks noGrp="1"/>
          </p:cNvSpPr>
          <p:nvPr>
            <p:ph idx="11"/>
          </p:nvPr>
        </p:nvSpPr>
        <p:spPr>
          <a:xfrm>
            <a:off x="3462289" y="4078664"/>
            <a:ext cx="2230029" cy="754602"/>
          </a:xfrm>
        </p:spPr>
        <p:txBody>
          <a:bodyPr/>
          <a:lstStyle/>
          <a:p>
            <a:r>
              <a:rPr lang="en-US"/>
              <a:t>Item or step </a:t>
            </a:r>
            <a:br>
              <a:rPr lang="en-US"/>
            </a:br>
            <a:r>
              <a:rPr lang="en-US"/>
              <a:t>number two</a:t>
            </a:r>
            <a:endParaRPr lang="en-US" dirty="0"/>
          </a:p>
        </p:txBody>
      </p:sp>
      <p:pic>
        <p:nvPicPr>
          <p:cNvPr id="19" name="Picture Placeholder 18" descr="Icon of an award">
            <a:extLst>
              <a:ext uri="{FF2B5EF4-FFF2-40B4-BE49-F238E27FC236}">
                <a16:creationId xmlns:a16="http://schemas.microsoft.com/office/drawing/2014/main" id="{045DBE3F-2C6B-FC49-A505-0E99EC1D1E8F}"/>
              </a:ext>
            </a:extLst>
          </p:cNvPr>
          <p:cNvPicPr>
            <a:picLocks noGrp="1" noChangeAspect="1"/>
          </p:cNvPicPr>
          <p:nvPr>
            <p:ph type="pic" sz="quarter" idx="25"/>
          </p:nvPr>
        </p:nvPicPr>
        <p:blipFill rotWithShape="1">
          <a:blip r:embed="rId5"/>
          <a:srcRect t="448" b="448"/>
          <a:stretch/>
        </p:blipFill>
        <p:spPr>
          <a:xfrm>
            <a:off x="6760374" y="2552669"/>
            <a:ext cx="886809" cy="878171"/>
          </a:xfrm>
        </p:spPr>
      </p:pic>
      <p:sp>
        <p:nvSpPr>
          <p:cNvPr id="4" name="Content Placeholder 3">
            <a:extLst>
              <a:ext uri="{FF2B5EF4-FFF2-40B4-BE49-F238E27FC236}">
                <a16:creationId xmlns:a16="http://schemas.microsoft.com/office/drawing/2014/main" id="{BD636520-D75B-4D7E-82B4-DAB06F793F19}"/>
              </a:ext>
            </a:extLst>
          </p:cNvPr>
          <p:cNvSpPr>
            <a:spLocks noGrp="1"/>
          </p:cNvSpPr>
          <p:nvPr>
            <p:ph idx="13"/>
          </p:nvPr>
        </p:nvSpPr>
        <p:spPr>
          <a:xfrm>
            <a:off x="6047636" y="4078663"/>
            <a:ext cx="2375055" cy="754602"/>
          </a:xfrm>
        </p:spPr>
        <p:txBody>
          <a:bodyPr/>
          <a:lstStyle/>
          <a:p>
            <a:r>
              <a:rPr lang="en-US"/>
              <a:t>Item or step </a:t>
            </a:r>
            <a:br>
              <a:rPr lang="en-US"/>
            </a:br>
            <a:r>
              <a:rPr lang="en-US"/>
              <a:t>number three</a:t>
            </a:r>
            <a:endParaRPr lang="en-US" dirty="0"/>
          </a:p>
        </p:txBody>
      </p:sp>
      <p:sp>
        <p:nvSpPr>
          <p:cNvPr id="10" name="Footer Placeholder 3">
            <a:extLst>
              <a:ext uri="{FF2B5EF4-FFF2-40B4-BE49-F238E27FC236}">
                <a16:creationId xmlns:a16="http://schemas.microsoft.com/office/drawing/2014/main" id="{4CE3FFCE-B0EC-264C-B6B9-7C0C80A051FD}"/>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3149701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FFE862D-1184-49E9-A1F8-4F17E5FFE4CF}"/>
              </a:ext>
            </a:extLst>
          </p:cNvPr>
          <p:cNvSpPr>
            <a:spLocks noGrp="1"/>
          </p:cNvSpPr>
          <p:nvPr>
            <p:ph type="title"/>
          </p:nvPr>
        </p:nvSpPr>
        <p:spPr>
          <a:xfrm>
            <a:off x="714375" y="526778"/>
            <a:ext cx="7715251" cy="869089"/>
          </a:xfrm>
        </p:spPr>
        <p:txBody>
          <a:bodyPr/>
          <a:lstStyle/>
          <a:p>
            <a:r>
              <a:rPr lang="en-US"/>
              <a:t>Four columns with icons</a:t>
            </a:r>
            <a:endParaRPr lang="en-US" dirty="0"/>
          </a:p>
        </p:txBody>
      </p:sp>
      <p:pic>
        <p:nvPicPr>
          <p:cNvPr id="23" name="Picture Placeholder 22" descr="Icon of a person at desk">
            <a:extLst>
              <a:ext uri="{FF2B5EF4-FFF2-40B4-BE49-F238E27FC236}">
                <a16:creationId xmlns:a16="http://schemas.microsoft.com/office/drawing/2014/main" id="{FDAC88B9-F8AD-3543-9A0D-02182BBFEBC2}"/>
              </a:ext>
            </a:extLst>
          </p:cNvPr>
          <p:cNvPicPr>
            <a:picLocks noGrp="1" noChangeAspect="1"/>
          </p:cNvPicPr>
          <p:nvPr>
            <p:ph type="pic" sz="quarter" idx="25"/>
          </p:nvPr>
        </p:nvPicPr>
        <p:blipFill rotWithShape="1">
          <a:blip r:embed="rId3"/>
          <a:srcRect t="358" b="358"/>
          <a:stretch/>
        </p:blipFill>
        <p:spPr>
          <a:xfrm>
            <a:off x="1169656" y="2531257"/>
            <a:ext cx="886809" cy="878171"/>
          </a:xfrm>
        </p:spPr>
      </p:pic>
      <p:sp>
        <p:nvSpPr>
          <p:cNvPr id="2" name="Content Placeholder 1">
            <a:extLst>
              <a:ext uri="{FF2B5EF4-FFF2-40B4-BE49-F238E27FC236}">
                <a16:creationId xmlns:a16="http://schemas.microsoft.com/office/drawing/2014/main" id="{DD433A00-28BD-4401-AA40-1F666608FE75}"/>
              </a:ext>
            </a:extLst>
          </p:cNvPr>
          <p:cNvSpPr>
            <a:spLocks noGrp="1"/>
          </p:cNvSpPr>
          <p:nvPr>
            <p:ph idx="17"/>
          </p:nvPr>
        </p:nvSpPr>
        <p:spPr>
          <a:xfrm>
            <a:off x="714375" y="4078664"/>
            <a:ext cx="1769150" cy="754602"/>
          </a:xfrm>
        </p:spPr>
        <p:txBody>
          <a:bodyPr/>
          <a:lstStyle/>
          <a:p>
            <a:r>
              <a:rPr lang="en-US"/>
              <a:t>Item or step</a:t>
            </a:r>
            <a:br>
              <a:rPr lang="en-US"/>
            </a:br>
            <a:r>
              <a:rPr lang="en-US"/>
              <a:t>number one</a:t>
            </a:r>
          </a:p>
          <a:p>
            <a:endParaRPr lang="en-US" dirty="0"/>
          </a:p>
        </p:txBody>
      </p:sp>
      <p:pic>
        <p:nvPicPr>
          <p:cNvPr id="25" name="Picture Placeholder 24" descr="Icon of a picture">
            <a:extLst>
              <a:ext uri="{FF2B5EF4-FFF2-40B4-BE49-F238E27FC236}">
                <a16:creationId xmlns:a16="http://schemas.microsoft.com/office/drawing/2014/main" id="{9565556F-BAA3-AB48-87BA-AA89CA328CBB}"/>
              </a:ext>
            </a:extLst>
          </p:cNvPr>
          <p:cNvPicPr>
            <a:picLocks noGrp="1" noChangeAspect="1"/>
          </p:cNvPicPr>
          <p:nvPr>
            <p:ph type="pic" sz="quarter" idx="21"/>
          </p:nvPr>
        </p:nvPicPr>
        <p:blipFill rotWithShape="1">
          <a:blip r:embed="rId4"/>
          <a:srcRect t="394" b="394"/>
          <a:stretch/>
        </p:blipFill>
        <p:spPr>
          <a:xfrm>
            <a:off x="3205973" y="2546988"/>
            <a:ext cx="806295" cy="798442"/>
          </a:xfrm>
        </p:spPr>
      </p:pic>
      <p:sp>
        <p:nvSpPr>
          <p:cNvPr id="3" name="Content Placeholder 2">
            <a:extLst>
              <a:ext uri="{FF2B5EF4-FFF2-40B4-BE49-F238E27FC236}">
                <a16:creationId xmlns:a16="http://schemas.microsoft.com/office/drawing/2014/main" id="{3D8FDBFF-362F-4892-ACDF-6D3CD98A6BC6}"/>
              </a:ext>
            </a:extLst>
          </p:cNvPr>
          <p:cNvSpPr>
            <a:spLocks noGrp="1"/>
          </p:cNvSpPr>
          <p:nvPr>
            <p:ph idx="18"/>
          </p:nvPr>
        </p:nvSpPr>
        <p:spPr>
          <a:xfrm>
            <a:off x="2720638" y="4078664"/>
            <a:ext cx="1769150" cy="754602"/>
          </a:xfrm>
        </p:spPr>
        <p:txBody>
          <a:bodyPr/>
          <a:lstStyle/>
          <a:p>
            <a:r>
              <a:rPr lang="en-US"/>
              <a:t>Item or step</a:t>
            </a:r>
            <a:br>
              <a:rPr lang="en-US"/>
            </a:br>
            <a:r>
              <a:rPr lang="en-US"/>
              <a:t>number two</a:t>
            </a:r>
          </a:p>
          <a:p>
            <a:endParaRPr lang="en-US" dirty="0"/>
          </a:p>
        </p:txBody>
      </p:sp>
      <p:pic>
        <p:nvPicPr>
          <p:cNvPr id="27" name="Picture Placeholder 26" descr="Icon of a Trophy">
            <a:extLst>
              <a:ext uri="{FF2B5EF4-FFF2-40B4-BE49-F238E27FC236}">
                <a16:creationId xmlns:a16="http://schemas.microsoft.com/office/drawing/2014/main" id="{87579263-35AB-584D-B1F9-EAA4D30AAE06}"/>
              </a:ext>
            </a:extLst>
          </p:cNvPr>
          <p:cNvPicPr>
            <a:picLocks noGrp="1" noChangeAspect="1"/>
          </p:cNvPicPr>
          <p:nvPr>
            <p:ph type="pic" sz="quarter" idx="26"/>
          </p:nvPr>
        </p:nvPicPr>
        <p:blipFill rotWithShape="1">
          <a:blip r:embed="rId5"/>
          <a:srcRect t="481" b="481"/>
          <a:stretch/>
        </p:blipFill>
        <p:spPr>
          <a:xfrm>
            <a:off x="5167368" y="2546987"/>
            <a:ext cx="825546" cy="817505"/>
          </a:xfrm>
        </p:spPr>
      </p:pic>
      <p:sp>
        <p:nvSpPr>
          <p:cNvPr id="4" name="Content Placeholder 3">
            <a:extLst>
              <a:ext uri="{FF2B5EF4-FFF2-40B4-BE49-F238E27FC236}">
                <a16:creationId xmlns:a16="http://schemas.microsoft.com/office/drawing/2014/main" id="{ED39FFB9-7583-492D-95CB-45A88FFC6FCA}"/>
              </a:ext>
            </a:extLst>
          </p:cNvPr>
          <p:cNvSpPr>
            <a:spLocks noGrp="1"/>
          </p:cNvSpPr>
          <p:nvPr>
            <p:ph idx="19"/>
          </p:nvPr>
        </p:nvSpPr>
        <p:spPr>
          <a:xfrm>
            <a:off x="4654213" y="4078664"/>
            <a:ext cx="1769150" cy="754602"/>
          </a:xfrm>
        </p:spPr>
        <p:txBody>
          <a:bodyPr/>
          <a:lstStyle/>
          <a:p>
            <a:r>
              <a:rPr lang="en-US"/>
              <a:t>Item or step</a:t>
            </a:r>
            <a:br>
              <a:rPr lang="en-US"/>
            </a:br>
            <a:r>
              <a:rPr lang="en-US"/>
              <a:t>number three</a:t>
            </a:r>
          </a:p>
          <a:p>
            <a:endParaRPr lang="en-US" dirty="0"/>
          </a:p>
        </p:txBody>
      </p:sp>
      <p:pic>
        <p:nvPicPr>
          <p:cNvPr id="29" name="Picture Placeholder 28" descr="Icon of a paintbrush">
            <a:extLst>
              <a:ext uri="{FF2B5EF4-FFF2-40B4-BE49-F238E27FC236}">
                <a16:creationId xmlns:a16="http://schemas.microsoft.com/office/drawing/2014/main" id="{7D5A555D-EF6D-8846-B156-4C56ED8A8FB2}"/>
              </a:ext>
            </a:extLst>
          </p:cNvPr>
          <p:cNvPicPr>
            <a:picLocks noGrp="1" noChangeAspect="1"/>
          </p:cNvPicPr>
          <p:nvPr>
            <p:ph type="pic" sz="quarter" idx="27"/>
          </p:nvPr>
        </p:nvPicPr>
        <p:blipFill rotWithShape="1">
          <a:blip r:embed="rId6"/>
          <a:srcRect t="481" b="481"/>
          <a:stretch/>
        </p:blipFill>
        <p:spPr>
          <a:xfrm>
            <a:off x="7086775" y="2525203"/>
            <a:ext cx="825548" cy="817506"/>
          </a:xfrm>
        </p:spPr>
      </p:pic>
      <p:sp>
        <p:nvSpPr>
          <p:cNvPr id="5" name="Content Placeholder 4">
            <a:extLst>
              <a:ext uri="{FF2B5EF4-FFF2-40B4-BE49-F238E27FC236}">
                <a16:creationId xmlns:a16="http://schemas.microsoft.com/office/drawing/2014/main" id="{B169AE4B-C2F4-4A2E-B5A9-DEC3FFF07B17}"/>
              </a:ext>
            </a:extLst>
          </p:cNvPr>
          <p:cNvSpPr>
            <a:spLocks noGrp="1"/>
          </p:cNvSpPr>
          <p:nvPr>
            <p:ph idx="20"/>
          </p:nvPr>
        </p:nvSpPr>
        <p:spPr>
          <a:xfrm>
            <a:off x="6660475" y="4073057"/>
            <a:ext cx="1769150" cy="754602"/>
          </a:xfrm>
        </p:spPr>
        <p:txBody>
          <a:bodyPr/>
          <a:lstStyle/>
          <a:p>
            <a:r>
              <a:rPr lang="en-US"/>
              <a:t>Item or step</a:t>
            </a:r>
            <a:br>
              <a:rPr lang="en-US"/>
            </a:br>
            <a:r>
              <a:rPr lang="en-US"/>
              <a:t>number four</a:t>
            </a:r>
          </a:p>
          <a:p>
            <a:endParaRPr lang="en-US" dirty="0"/>
          </a:p>
        </p:txBody>
      </p:sp>
      <p:sp>
        <p:nvSpPr>
          <p:cNvPr id="12" name="Footer Placeholder 3">
            <a:extLst>
              <a:ext uri="{FF2B5EF4-FFF2-40B4-BE49-F238E27FC236}">
                <a16:creationId xmlns:a16="http://schemas.microsoft.com/office/drawing/2014/main" id="{986DED4B-A491-0C4D-90A3-E78EEA6B56C4}"/>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744737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1FD1423-EF69-4C43-9403-3B2C2334DA10}"/>
              </a:ext>
            </a:extLst>
          </p:cNvPr>
          <p:cNvSpPr>
            <a:spLocks noGrp="1"/>
          </p:cNvSpPr>
          <p:nvPr>
            <p:ph type="title"/>
          </p:nvPr>
        </p:nvSpPr>
        <p:spPr>
          <a:xfrm>
            <a:off x="714375" y="526778"/>
            <a:ext cx="7715251" cy="869089"/>
          </a:xfrm>
        </p:spPr>
        <p:txBody>
          <a:bodyPr/>
          <a:lstStyle/>
          <a:p>
            <a:r>
              <a:rPr lang="en-US" dirty="0"/>
              <a:t>Three columns with photos</a:t>
            </a:r>
          </a:p>
        </p:txBody>
      </p:sp>
      <p:pic>
        <p:nvPicPr>
          <p:cNvPr id="32" name="Picture Placeholder 31" descr="A group of people playing volleyball in downtown Iowa City">
            <a:extLst>
              <a:ext uri="{FF2B5EF4-FFF2-40B4-BE49-F238E27FC236}">
                <a16:creationId xmlns:a16="http://schemas.microsoft.com/office/drawing/2014/main" id="{84134591-805C-BC43-9590-EFC9EA20A50F}"/>
              </a:ext>
            </a:extLst>
          </p:cNvPr>
          <p:cNvPicPr>
            <a:picLocks noGrp="1" noChangeAspect="1"/>
          </p:cNvPicPr>
          <p:nvPr>
            <p:ph type="pic" sz="quarter" idx="15"/>
          </p:nvPr>
        </p:nvPicPr>
        <p:blipFill rotWithShape="1">
          <a:blip r:embed="rId2"/>
          <a:srcRect l="1174" r="1174"/>
          <a:stretch/>
        </p:blipFill>
        <p:spPr>
          <a:xfrm>
            <a:off x="711994" y="1684461"/>
            <a:ext cx="2377679" cy="1621608"/>
          </a:xfrm>
        </p:spPr>
      </p:pic>
      <p:sp>
        <p:nvSpPr>
          <p:cNvPr id="2" name="Content Placeholder 1">
            <a:extLst>
              <a:ext uri="{FF2B5EF4-FFF2-40B4-BE49-F238E27FC236}">
                <a16:creationId xmlns:a16="http://schemas.microsoft.com/office/drawing/2014/main" id="{71B75814-CA78-4990-B92F-D58A9492E46A}"/>
              </a:ext>
            </a:extLst>
          </p:cNvPr>
          <p:cNvSpPr>
            <a:spLocks noGrp="1"/>
          </p:cNvSpPr>
          <p:nvPr>
            <p:ph idx="1"/>
          </p:nvPr>
        </p:nvSpPr>
        <p:spPr>
          <a:xfrm>
            <a:off x="714375" y="3548916"/>
            <a:ext cx="2375055" cy="754602"/>
          </a:xfrm>
        </p:spPr>
        <p:txBody>
          <a:bodyPr/>
          <a:lstStyle/>
          <a:p>
            <a:r>
              <a:rPr lang="en-US" dirty="0"/>
              <a:t>Column title one goes in this space</a:t>
            </a:r>
          </a:p>
        </p:txBody>
      </p:sp>
      <p:sp>
        <p:nvSpPr>
          <p:cNvPr id="3" name="Content Placeholder 2">
            <a:extLst>
              <a:ext uri="{FF2B5EF4-FFF2-40B4-BE49-F238E27FC236}">
                <a16:creationId xmlns:a16="http://schemas.microsoft.com/office/drawing/2014/main" id="{7623F6F3-D3DF-4279-86A3-7F8CB799918C}"/>
              </a:ext>
            </a:extLst>
          </p:cNvPr>
          <p:cNvSpPr>
            <a:spLocks noGrp="1"/>
          </p:cNvSpPr>
          <p:nvPr>
            <p:ph idx="10"/>
          </p:nvPr>
        </p:nvSpPr>
        <p:spPr>
          <a:xfrm>
            <a:off x="714376" y="4264538"/>
            <a:ext cx="2375055" cy="1408471"/>
          </a:xfrm>
        </p:spPr>
        <p:txBody>
          <a:bodyPr>
            <a:normAutofit/>
          </a:bodyPr>
          <a:lstStyle/>
          <a:p>
            <a:r>
              <a:rPr lang="en-US" dirty="0"/>
              <a:t>Supporting text goes down here Supporting text goes down here Supporting text goes down here Supporting text goes down here.</a:t>
            </a:r>
          </a:p>
        </p:txBody>
      </p:sp>
      <p:pic>
        <p:nvPicPr>
          <p:cNvPr id="28" name="Picture Placeholder 27" descr="Graduate posing with a statue of Herky on the Pentacrest in Iowa City">
            <a:extLst>
              <a:ext uri="{FF2B5EF4-FFF2-40B4-BE49-F238E27FC236}">
                <a16:creationId xmlns:a16="http://schemas.microsoft.com/office/drawing/2014/main" id="{7BC06931-D8EB-4B43-8536-80343F9BE256}"/>
              </a:ext>
            </a:extLst>
          </p:cNvPr>
          <p:cNvPicPr>
            <a:picLocks noGrp="1" noChangeAspect="1"/>
          </p:cNvPicPr>
          <p:nvPr>
            <p:ph type="pic" sz="quarter" idx="16"/>
          </p:nvPr>
        </p:nvPicPr>
        <p:blipFill rotWithShape="1">
          <a:blip r:embed="rId3"/>
          <a:srcRect l="3901" r="3901"/>
          <a:stretch/>
        </p:blipFill>
        <p:spPr>
          <a:xfrm>
            <a:off x="3451836" y="1677611"/>
            <a:ext cx="2240483" cy="1621608"/>
          </a:xfrm>
        </p:spPr>
      </p:pic>
      <p:sp>
        <p:nvSpPr>
          <p:cNvPr id="4" name="Content Placeholder 3">
            <a:extLst>
              <a:ext uri="{FF2B5EF4-FFF2-40B4-BE49-F238E27FC236}">
                <a16:creationId xmlns:a16="http://schemas.microsoft.com/office/drawing/2014/main" id="{EB4D859F-8AAA-4CD2-B46F-EC628FBC80FB}"/>
              </a:ext>
            </a:extLst>
          </p:cNvPr>
          <p:cNvSpPr>
            <a:spLocks noGrp="1"/>
          </p:cNvSpPr>
          <p:nvPr>
            <p:ph idx="11"/>
          </p:nvPr>
        </p:nvSpPr>
        <p:spPr>
          <a:xfrm>
            <a:off x="3462289" y="3537679"/>
            <a:ext cx="2230029" cy="754602"/>
          </a:xfrm>
        </p:spPr>
        <p:txBody>
          <a:bodyPr/>
          <a:lstStyle/>
          <a:p>
            <a:r>
              <a:rPr lang="en-US" dirty="0"/>
              <a:t>Column title two goes in this space</a:t>
            </a:r>
          </a:p>
          <a:p>
            <a:endParaRPr lang="en-US" dirty="0"/>
          </a:p>
        </p:txBody>
      </p:sp>
      <p:sp>
        <p:nvSpPr>
          <p:cNvPr id="5" name="Content Placeholder 4">
            <a:extLst>
              <a:ext uri="{FF2B5EF4-FFF2-40B4-BE49-F238E27FC236}">
                <a16:creationId xmlns:a16="http://schemas.microsoft.com/office/drawing/2014/main" id="{CB3307FC-8F50-4F47-A294-FED5621237BA}"/>
              </a:ext>
            </a:extLst>
          </p:cNvPr>
          <p:cNvSpPr>
            <a:spLocks noGrp="1"/>
          </p:cNvSpPr>
          <p:nvPr>
            <p:ph idx="12"/>
          </p:nvPr>
        </p:nvSpPr>
        <p:spPr>
          <a:xfrm>
            <a:off x="3462290" y="4253301"/>
            <a:ext cx="2230029" cy="1408471"/>
          </a:xfrm>
        </p:spPr>
        <p:txBody>
          <a:bodyPr>
            <a:normAutofit/>
          </a:bodyPr>
          <a:lstStyle/>
          <a:p>
            <a:r>
              <a:rPr lang="en-US" dirty="0"/>
              <a:t>Supporting text goes down here Supporting text goes down here Supporting text goes down here Supporting text goes down here. </a:t>
            </a:r>
          </a:p>
          <a:p>
            <a:endParaRPr lang="en-US" dirty="0"/>
          </a:p>
        </p:txBody>
      </p:sp>
      <p:pic>
        <p:nvPicPr>
          <p:cNvPr id="24" name="Picture Placeholder 23" descr="Students sitting on the banks of the Iowa River">
            <a:extLst>
              <a:ext uri="{FF2B5EF4-FFF2-40B4-BE49-F238E27FC236}">
                <a16:creationId xmlns:a16="http://schemas.microsoft.com/office/drawing/2014/main" id="{D1F83ECE-B047-8A47-B756-984AF3C75522}"/>
              </a:ext>
            </a:extLst>
          </p:cNvPr>
          <p:cNvPicPr>
            <a:picLocks noGrp="1" noChangeAspect="1"/>
          </p:cNvPicPr>
          <p:nvPr>
            <p:ph type="pic" sz="quarter" idx="17"/>
          </p:nvPr>
        </p:nvPicPr>
        <p:blipFill rotWithShape="1">
          <a:blip r:embed="rId4"/>
          <a:srcRect l="1207" r="1207"/>
          <a:stretch/>
        </p:blipFill>
        <p:spPr>
          <a:xfrm>
            <a:off x="6054481" y="1684461"/>
            <a:ext cx="2375144" cy="1621608"/>
          </a:xfrm>
        </p:spPr>
      </p:pic>
      <p:sp>
        <p:nvSpPr>
          <p:cNvPr id="6" name="Content Placeholder 5">
            <a:extLst>
              <a:ext uri="{FF2B5EF4-FFF2-40B4-BE49-F238E27FC236}">
                <a16:creationId xmlns:a16="http://schemas.microsoft.com/office/drawing/2014/main" id="{BA39EB02-FDF3-4647-81D9-E19EDEFB2BA5}"/>
              </a:ext>
            </a:extLst>
          </p:cNvPr>
          <p:cNvSpPr>
            <a:spLocks noGrp="1"/>
          </p:cNvSpPr>
          <p:nvPr>
            <p:ph idx="13"/>
          </p:nvPr>
        </p:nvSpPr>
        <p:spPr>
          <a:xfrm>
            <a:off x="6047636" y="3537679"/>
            <a:ext cx="2375055" cy="754602"/>
          </a:xfrm>
        </p:spPr>
        <p:txBody>
          <a:bodyPr/>
          <a:lstStyle/>
          <a:p>
            <a:r>
              <a:rPr lang="en-US" dirty="0"/>
              <a:t>Column title three goes in this space</a:t>
            </a:r>
          </a:p>
          <a:p>
            <a:endParaRPr lang="en-US" dirty="0"/>
          </a:p>
        </p:txBody>
      </p:sp>
      <p:sp>
        <p:nvSpPr>
          <p:cNvPr id="7" name="Content Placeholder 6">
            <a:extLst>
              <a:ext uri="{FF2B5EF4-FFF2-40B4-BE49-F238E27FC236}">
                <a16:creationId xmlns:a16="http://schemas.microsoft.com/office/drawing/2014/main" id="{75330018-79E4-41FB-A265-8C0D9891AAA3}"/>
              </a:ext>
            </a:extLst>
          </p:cNvPr>
          <p:cNvSpPr>
            <a:spLocks noGrp="1"/>
          </p:cNvSpPr>
          <p:nvPr>
            <p:ph idx="14"/>
          </p:nvPr>
        </p:nvSpPr>
        <p:spPr>
          <a:xfrm>
            <a:off x="6047636" y="4253301"/>
            <a:ext cx="2375055" cy="1408471"/>
          </a:xfrm>
        </p:spPr>
        <p:txBody>
          <a:bodyPr>
            <a:normAutofit/>
          </a:bodyPr>
          <a:lstStyle/>
          <a:p>
            <a:r>
              <a:rPr lang="en-US" dirty="0"/>
              <a:t>Supporting text goes down here Supporting text goes down here Supporting text goes down here Supporting text goes down here. </a:t>
            </a:r>
          </a:p>
        </p:txBody>
      </p:sp>
      <p:sp>
        <p:nvSpPr>
          <p:cNvPr id="13" name="Footer Placeholder 3">
            <a:extLst>
              <a:ext uri="{FF2B5EF4-FFF2-40B4-BE49-F238E27FC236}">
                <a16:creationId xmlns:a16="http://schemas.microsoft.com/office/drawing/2014/main" id="{8365D369-335C-1B42-80D2-229BD756D359}"/>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3803666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3FE1D51-A61F-4E16-8234-1F3939853987}"/>
              </a:ext>
            </a:extLst>
          </p:cNvPr>
          <p:cNvSpPr>
            <a:spLocks noGrp="1"/>
          </p:cNvSpPr>
          <p:nvPr>
            <p:ph type="title"/>
          </p:nvPr>
        </p:nvSpPr>
        <p:spPr>
          <a:xfrm>
            <a:off x="714375" y="526778"/>
            <a:ext cx="7715251" cy="869089"/>
          </a:xfrm>
        </p:spPr>
        <p:txBody>
          <a:bodyPr/>
          <a:lstStyle/>
          <a:p>
            <a:r>
              <a:rPr lang="en-US" dirty="0"/>
              <a:t>Four columns with photos</a:t>
            </a:r>
          </a:p>
        </p:txBody>
      </p:sp>
      <p:pic>
        <p:nvPicPr>
          <p:cNvPr id="31" name="Picture Placeholder 30" descr="Iowa City sign in front of Old Capitol Building">
            <a:extLst>
              <a:ext uri="{FF2B5EF4-FFF2-40B4-BE49-F238E27FC236}">
                <a16:creationId xmlns:a16="http://schemas.microsoft.com/office/drawing/2014/main" id="{DD3620D6-47D3-904C-9CE8-690CF78C39E5}"/>
              </a:ext>
            </a:extLst>
          </p:cNvPr>
          <p:cNvPicPr>
            <a:picLocks noGrp="1" noChangeAspect="1"/>
          </p:cNvPicPr>
          <p:nvPr>
            <p:ph type="pic" sz="quarter" idx="19"/>
          </p:nvPr>
        </p:nvPicPr>
        <p:blipFill rotWithShape="1">
          <a:blip r:embed="rId2"/>
          <a:srcRect l="13438" r="13438"/>
          <a:stretch/>
        </p:blipFill>
        <p:spPr>
          <a:xfrm>
            <a:off x="711994" y="1684461"/>
            <a:ext cx="1780454" cy="1621608"/>
          </a:xfrm>
        </p:spPr>
      </p:pic>
      <p:sp>
        <p:nvSpPr>
          <p:cNvPr id="3" name="Content Placeholder 2">
            <a:extLst>
              <a:ext uri="{FF2B5EF4-FFF2-40B4-BE49-F238E27FC236}">
                <a16:creationId xmlns:a16="http://schemas.microsoft.com/office/drawing/2014/main" id="{F8083629-14EF-4469-BA08-B52E252A1DF4}"/>
              </a:ext>
            </a:extLst>
          </p:cNvPr>
          <p:cNvSpPr>
            <a:spLocks noGrp="1"/>
          </p:cNvSpPr>
          <p:nvPr>
            <p:ph idx="1"/>
          </p:nvPr>
        </p:nvSpPr>
        <p:spPr>
          <a:xfrm>
            <a:off x="714376" y="3545060"/>
            <a:ext cx="1769150" cy="754602"/>
          </a:xfrm>
        </p:spPr>
        <p:txBody>
          <a:bodyPr/>
          <a:lstStyle/>
          <a:p>
            <a:r>
              <a:rPr lang="en-US" dirty="0"/>
              <a:t>Column title one goes here</a:t>
            </a:r>
          </a:p>
        </p:txBody>
      </p:sp>
      <p:sp>
        <p:nvSpPr>
          <p:cNvPr id="4" name="Content Placeholder 3">
            <a:extLst>
              <a:ext uri="{FF2B5EF4-FFF2-40B4-BE49-F238E27FC236}">
                <a16:creationId xmlns:a16="http://schemas.microsoft.com/office/drawing/2014/main" id="{2FFED112-7930-4862-90C9-CEDC98C1E06E}"/>
              </a:ext>
            </a:extLst>
          </p:cNvPr>
          <p:cNvSpPr>
            <a:spLocks noGrp="1"/>
          </p:cNvSpPr>
          <p:nvPr>
            <p:ph idx="10"/>
          </p:nvPr>
        </p:nvSpPr>
        <p:spPr>
          <a:xfrm>
            <a:off x="714376" y="4240050"/>
            <a:ext cx="1769150" cy="1408472"/>
          </a:xfrm>
        </p:spPr>
        <p:txBody>
          <a:bodyPr/>
          <a:lstStyle/>
          <a:p>
            <a:r>
              <a:rPr lang="en-US" dirty="0"/>
              <a:t>Supporting text goes down here Supporting text goes down here.</a:t>
            </a:r>
          </a:p>
        </p:txBody>
      </p:sp>
      <p:pic>
        <p:nvPicPr>
          <p:cNvPr id="35" name="Picture Placeholder 34" descr="The Hawkeye marching band during a football game">
            <a:extLst>
              <a:ext uri="{FF2B5EF4-FFF2-40B4-BE49-F238E27FC236}">
                <a16:creationId xmlns:a16="http://schemas.microsoft.com/office/drawing/2014/main" id="{A4CD6786-0AA8-9B45-BDCC-0CF3E2A2FC8E}"/>
              </a:ext>
            </a:extLst>
          </p:cNvPr>
          <p:cNvPicPr>
            <a:picLocks noGrp="1" noChangeAspect="1"/>
          </p:cNvPicPr>
          <p:nvPr>
            <p:ph type="pic" sz="quarter" idx="23"/>
          </p:nvPr>
        </p:nvPicPr>
        <p:blipFill rotWithShape="1">
          <a:blip r:embed="rId3"/>
          <a:srcRect l="13438" r="13438"/>
          <a:stretch/>
        </p:blipFill>
        <p:spPr>
          <a:xfrm>
            <a:off x="2695022" y="1684461"/>
            <a:ext cx="1780454" cy="1621608"/>
          </a:xfrm>
        </p:spPr>
      </p:pic>
      <p:sp>
        <p:nvSpPr>
          <p:cNvPr id="5" name="Content Placeholder 4">
            <a:extLst>
              <a:ext uri="{FF2B5EF4-FFF2-40B4-BE49-F238E27FC236}">
                <a16:creationId xmlns:a16="http://schemas.microsoft.com/office/drawing/2014/main" id="{D6617F60-CF20-4F55-BB94-8482FFA9EAB9}"/>
              </a:ext>
            </a:extLst>
          </p:cNvPr>
          <p:cNvSpPr>
            <a:spLocks noGrp="1"/>
          </p:cNvSpPr>
          <p:nvPr>
            <p:ph idx="24"/>
          </p:nvPr>
        </p:nvSpPr>
        <p:spPr>
          <a:xfrm>
            <a:off x="2722790" y="3545060"/>
            <a:ext cx="1769150" cy="754602"/>
          </a:xfrm>
        </p:spPr>
        <p:txBody>
          <a:bodyPr>
            <a:normAutofit/>
          </a:bodyPr>
          <a:lstStyle/>
          <a:p>
            <a:r>
              <a:rPr lang="en-US" dirty="0"/>
              <a:t>Column title two goes here</a:t>
            </a:r>
          </a:p>
        </p:txBody>
      </p:sp>
      <p:sp>
        <p:nvSpPr>
          <p:cNvPr id="6" name="Content Placeholder 5">
            <a:extLst>
              <a:ext uri="{FF2B5EF4-FFF2-40B4-BE49-F238E27FC236}">
                <a16:creationId xmlns:a16="http://schemas.microsoft.com/office/drawing/2014/main" id="{0AD553A1-657A-42BC-9778-83F9729ABAE6}"/>
              </a:ext>
            </a:extLst>
          </p:cNvPr>
          <p:cNvSpPr>
            <a:spLocks noGrp="1"/>
          </p:cNvSpPr>
          <p:nvPr>
            <p:ph idx="25"/>
          </p:nvPr>
        </p:nvSpPr>
        <p:spPr>
          <a:xfrm>
            <a:off x="2722791" y="4240050"/>
            <a:ext cx="1769150" cy="1408472"/>
          </a:xfrm>
        </p:spPr>
        <p:txBody>
          <a:bodyPr>
            <a:normAutofit/>
          </a:bodyPr>
          <a:lstStyle/>
          <a:p>
            <a:r>
              <a:rPr lang="en-US" dirty="0"/>
              <a:t>Supporting text goes down here Supporting text goes down here.</a:t>
            </a:r>
          </a:p>
          <a:p>
            <a:endParaRPr lang="en-US" dirty="0"/>
          </a:p>
        </p:txBody>
      </p:sp>
      <p:pic>
        <p:nvPicPr>
          <p:cNvPr id="39" name="Picture Placeholder 38" descr="A group of flags on a bridge in front of a group of buildings">
            <a:extLst>
              <a:ext uri="{FF2B5EF4-FFF2-40B4-BE49-F238E27FC236}">
                <a16:creationId xmlns:a16="http://schemas.microsoft.com/office/drawing/2014/main" id="{743CA63E-B451-F347-8000-A0FF63A2E686}"/>
              </a:ext>
            </a:extLst>
          </p:cNvPr>
          <p:cNvPicPr>
            <a:picLocks noGrp="1" noChangeAspect="1"/>
          </p:cNvPicPr>
          <p:nvPr>
            <p:ph type="pic" sz="quarter" idx="26"/>
          </p:nvPr>
        </p:nvPicPr>
        <p:blipFill rotWithShape="1">
          <a:blip r:embed="rId4"/>
          <a:srcRect l="9248" r="9248"/>
          <a:stretch/>
        </p:blipFill>
        <p:spPr>
          <a:xfrm>
            <a:off x="4678050" y="1684461"/>
            <a:ext cx="1780454" cy="1621608"/>
          </a:xfrm>
        </p:spPr>
      </p:pic>
      <p:sp>
        <p:nvSpPr>
          <p:cNvPr id="7" name="Content Placeholder 6">
            <a:extLst>
              <a:ext uri="{FF2B5EF4-FFF2-40B4-BE49-F238E27FC236}">
                <a16:creationId xmlns:a16="http://schemas.microsoft.com/office/drawing/2014/main" id="{5E5525C0-F0F7-43D4-9430-FBE94E14278D}"/>
              </a:ext>
            </a:extLst>
          </p:cNvPr>
          <p:cNvSpPr>
            <a:spLocks noGrp="1"/>
          </p:cNvSpPr>
          <p:nvPr>
            <p:ph idx="27"/>
          </p:nvPr>
        </p:nvSpPr>
        <p:spPr>
          <a:xfrm>
            <a:off x="4682218" y="3545060"/>
            <a:ext cx="1769150" cy="754602"/>
          </a:xfrm>
        </p:spPr>
        <p:txBody>
          <a:bodyPr>
            <a:normAutofit/>
          </a:bodyPr>
          <a:lstStyle/>
          <a:p>
            <a:r>
              <a:rPr lang="en-US" dirty="0"/>
              <a:t>Column title four goes here</a:t>
            </a:r>
          </a:p>
        </p:txBody>
      </p:sp>
      <p:sp>
        <p:nvSpPr>
          <p:cNvPr id="8" name="Content Placeholder 7">
            <a:extLst>
              <a:ext uri="{FF2B5EF4-FFF2-40B4-BE49-F238E27FC236}">
                <a16:creationId xmlns:a16="http://schemas.microsoft.com/office/drawing/2014/main" id="{EDB77B8E-2D03-448B-B263-1B53D8217C1A}"/>
              </a:ext>
            </a:extLst>
          </p:cNvPr>
          <p:cNvSpPr>
            <a:spLocks noGrp="1"/>
          </p:cNvSpPr>
          <p:nvPr>
            <p:ph idx="28"/>
          </p:nvPr>
        </p:nvSpPr>
        <p:spPr>
          <a:xfrm>
            <a:off x="4682219" y="4240050"/>
            <a:ext cx="1769150" cy="1408472"/>
          </a:xfrm>
        </p:spPr>
        <p:txBody>
          <a:bodyPr>
            <a:normAutofit/>
          </a:bodyPr>
          <a:lstStyle/>
          <a:p>
            <a:r>
              <a:rPr lang="en-US" dirty="0"/>
              <a:t>Supporting text goes down here Supporting text goes down here.</a:t>
            </a:r>
          </a:p>
        </p:txBody>
      </p:sp>
      <p:pic>
        <p:nvPicPr>
          <p:cNvPr id="44" name="Picture Placeholder 43" descr="An aerial view of the University of Iowa campus">
            <a:extLst>
              <a:ext uri="{FF2B5EF4-FFF2-40B4-BE49-F238E27FC236}">
                <a16:creationId xmlns:a16="http://schemas.microsoft.com/office/drawing/2014/main" id="{D12B9D5F-6CF6-664C-BF50-A98935251C4C}"/>
              </a:ext>
            </a:extLst>
          </p:cNvPr>
          <p:cNvPicPr>
            <a:picLocks noGrp="1" noChangeAspect="1"/>
          </p:cNvPicPr>
          <p:nvPr>
            <p:ph type="pic" sz="quarter" idx="22"/>
          </p:nvPr>
        </p:nvPicPr>
        <p:blipFill rotWithShape="1">
          <a:blip r:embed="rId5"/>
          <a:srcRect l="9609" r="9609"/>
          <a:stretch/>
        </p:blipFill>
        <p:spPr>
          <a:xfrm>
            <a:off x="6661077" y="1680693"/>
            <a:ext cx="1762024" cy="1621608"/>
          </a:xfrm>
        </p:spPr>
      </p:pic>
      <p:sp>
        <p:nvSpPr>
          <p:cNvPr id="9" name="Content Placeholder 8">
            <a:extLst>
              <a:ext uri="{FF2B5EF4-FFF2-40B4-BE49-F238E27FC236}">
                <a16:creationId xmlns:a16="http://schemas.microsoft.com/office/drawing/2014/main" id="{AE8B5B34-C8CE-4BCC-AE47-FB19AD0859C9}"/>
              </a:ext>
            </a:extLst>
          </p:cNvPr>
          <p:cNvSpPr>
            <a:spLocks noGrp="1"/>
          </p:cNvSpPr>
          <p:nvPr>
            <p:ph idx="15"/>
          </p:nvPr>
        </p:nvSpPr>
        <p:spPr>
          <a:xfrm>
            <a:off x="6656311" y="3548916"/>
            <a:ext cx="1769150" cy="754602"/>
          </a:xfrm>
        </p:spPr>
        <p:txBody>
          <a:bodyPr/>
          <a:lstStyle/>
          <a:p>
            <a:r>
              <a:rPr lang="en-US" dirty="0"/>
              <a:t>Column title five goes here</a:t>
            </a:r>
          </a:p>
        </p:txBody>
      </p:sp>
      <p:sp>
        <p:nvSpPr>
          <p:cNvPr id="10" name="Content Placeholder 9">
            <a:extLst>
              <a:ext uri="{FF2B5EF4-FFF2-40B4-BE49-F238E27FC236}">
                <a16:creationId xmlns:a16="http://schemas.microsoft.com/office/drawing/2014/main" id="{1790E631-797E-4110-BA9A-93D34CA7B6AE}"/>
              </a:ext>
            </a:extLst>
          </p:cNvPr>
          <p:cNvSpPr>
            <a:spLocks noGrp="1"/>
          </p:cNvSpPr>
          <p:nvPr>
            <p:ph idx="16"/>
          </p:nvPr>
        </p:nvSpPr>
        <p:spPr>
          <a:xfrm>
            <a:off x="6656311" y="4230000"/>
            <a:ext cx="1769150" cy="1408470"/>
          </a:xfrm>
        </p:spPr>
        <p:txBody>
          <a:bodyPr/>
          <a:lstStyle/>
          <a:p>
            <a:r>
              <a:rPr lang="en-US" dirty="0"/>
              <a:t>Supporting text goes down here Supporting text goes down here.</a:t>
            </a:r>
          </a:p>
        </p:txBody>
      </p:sp>
      <p:sp>
        <p:nvSpPr>
          <p:cNvPr id="16" name="Footer Placeholder 3">
            <a:extLst>
              <a:ext uri="{FF2B5EF4-FFF2-40B4-BE49-F238E27FC236}">
                <a16:creationId xmlns:a16="http://schemas.microsoft.com/office/drawing/2014/main" id="{0E4B6DA3-E2E4-0447-B02F-CA6CC454E8E3}"/>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874417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E05D23-DB2A-6C49-A04E-25A5AD95AB8C}"/>
              </a:ext>
            </a:extLst>
          </p:cNvPr>
          <p:cNvSpPr>
            <a:spLocks noGrp="1"/>
          </p:cNvSpPr>
          <p:nvPr>
            <p:ph type="title"/>
          </p:nvPr>
        </p:nvSpPr>
        <p:spPr>
          <a:xfrm>
            <a:off x="714375" y="526778"/>
            <a:ext cx="7715251" cy="869089"/>
          </a:xfrm>
        </p:spPr>
        <p:txBody>
          <a:bodyPr/>
          <a:lstStyle/>
          <a:p>
            <a:r>
              <a:rPr lang="en-US"/>
              <a:t>Three columns with stats</a:t>
            </a:r>
            <a:endParaRPr lang="en-US" dirty="0"/>
          </a:p>
        </p:txBody>
      </p:sp>
      <p:sp>
        <p:nvSpPr>
          <p:cNvPr id="2" name="Content Placeholder 1">
            <a:extLst>
              <a:ext uri="{FF2B5EF4-FFF2-40B4-BE49-F238E27FC236}">
                <a16:creationId xmlns:a16="http://schemas.microsoft.com/office/drawing/2014/main" id="{461DDFF8-3E54-A64B-AA73-2855DA8EC972}"/>
              </a:ext>
            </a:extLst>
          </p:cNvPr>
          <p:cNvSpPr>
            <a:spLocks noGrp="1"/>
          </p:cNvSpPr>
          <p:nvPr>
            <p:ph idx="1"/>
          </p:nvPr>
        </p:nvSpPr>
        <p:spPr>
          <a:xfrm>
            <a:off x="704310" y="2849850"/>
            <a:ext cx="1306682" cy="787298"/>
          </a:xfrm>
        </p:spPr>
        <p:txBody>
          <a:bodyPr/>
          <a:lstStyle/>
          <a:p>
            <a:r>
              <a:rPr lang="en-US"/>
              <a:t>#34</a:t>
            </a:r>
            <a:endParaRPr lang="en-US" dirty="0"/>
          </a:p>
        </p:txBody>
      </p:sp>
      <p:pic>
        <p:nvPicPr>
          <p:cNvPr id="36" name="Picture Placeholder 35" descr="An icon of a trophy. ">
            <a:extLst>
              <a:ext uri="{FF2B5EF4-FFF2-40B4-BE49-F238E27FC236}">
                <a16:creationId xmlns:a16="http://schemas.microsoft.com/office/drawing/2014/main" id="{256DE55D-8D81-1D4B-8C99-665D51261670}"/>
              </a:ext>
            </a:extLst>
          </p:cNvPr>
          <p:cNvPicPr>
            <a:picLocks noGrp="1" noChangeAspect="1"/>
          </p:cNvPicPr>
          <p:nvPr>
            <p:ph type="pic" sz="quarter" idx="20"/>
          </p:nvPr>
        </p:nvPicPr>
        <p:blipFill rotWithShape="1">
          <a:blip r:embed="rId3"/>
          <a:srcRect t="507" b="507"/>
          <a:stretch/>
        </p:blipFill>
        <p:spPr>
          <a:xfrm>
            <a:off x="2141220" y="2469136"/>
            <a:ext cx="940541" cy="930491"/>
          </a:xfrm>
        </p:spPr>
      </p:pic>
      <p:sp>
        <p:nvSpPr>
          <p:cNvPr id="5" name="Content Placeholder 4">
            <a:extLst>
              <a:ext uri="{FF2B5EF4-FFF2-40B4-BE49-F238E27FC236}">
                <a16:creationId xmlns:a16="http://schemas.microsoft.com/office/drawing/2014/main" id="{F853B58D-F095-E74D-9ADA-05FFA7FCE2D6}"/>
              </a:ext>
            </a:extLst>
          </p:cNvPr>
          <p:cNvSpPr>
            <a:spLocks noGrp="1"/>
          </p:cNvSpPr>
          <p:nvPr>
            <p:ph idx="14"/>
          </p:nvPr>
        </p:nvSpPr>
        <p:spPr>
          <a:xfrm>
            <a:off x="704310" y="3789196"/>
            <a:ext cx="2377451" cy="1061801"/>
          </a:xfrm>
        </p:spPr>
        <p:txBody>
          <a:bodyPr>
            <a:normAutofit/>
          </a:bodyPr>
          <a:lstStyle/>
          <a:p>
            <a:r>
              <a:rPr lang="en-US"/>
              <a:t>Best Public University, U.S. News &amp; World Report</a:t>
            </a:r>
            <a:endParaRPr lang="en-US" dirty="0"/>
          </a:p>
        </p:txBody>
      </p:sp>
      <p:sp>
        <p:nvSpPr>
          <p:cNvPr id="31" name="Content Placeholder 30">
            <a:extLst>
              <a:ext uri="{FF2B5EF4-FFF2-40B4-BE49-F238E27FC236}">
                <a16:creationId xmlns:a16="http://schemas.microsoft.com/office/drawing/2014/main" id="{C875EDF8-75D2-A845-ACD0-07EAB078C831}"/>
              </a:ext>
            </a:extLst>
          </p:cNvPr>
          <p:cNvSpPr>
            <a:spLocks noGrp="1"/>
          </p:cNvSpPr>
          <p:nvPr>
            <p:ph idx="21"/>
          </p:nvPr>
        </p:nvSpPr>
        <p:spPr>
          <a:xfrm>
            <a:off x="3436853" y="2849850"/>
            <a:ext cx="1306682" cy="787298"/>
          </a:xfrm>
        </p:spPr>
        <p:txBody>
          <a:bodyPr/>
          <a:lstStyle/>
          <a:p>
            <a:r>
              <a:rPr lang="en-US"/>
              <a:t>2.2M</a:t>
            </a:r>
            <a:endParaRPr lang="en-US" dirty="0"/>
          </a:p>
        </p:txBody>
      </p:sp>
      <p:pic>
        <p:nvPicPr>
          <p:cNvPr id="40" name="Picture Placeholder 39" descr="An icon of an award ribbon">
            <a:extLst>
              <a:ext uri="{FF2B5EF4-FFF2-40B4-BE49-F238E27FC236}">
                <a16:creationId xmlns:a16="http://schemas.microsoft.com/office/drawing/2014/main" id="{5B3F03C9-C4BE-244B-A7A8-3F51EEDB214C}"/>
              </a:ext>
            </a:extLst>
          </p:cNvPr>
          <p:cNvPicPr>
            <a:picLocks noGrp="1" noChangeAspect="1"/>
          </p:cNvPicPr>
          <p:nvPr>
            <p:ph type="pic" sz="quarter" idx="28"/>
          </p:nvPr>
        </p:nvPicPr>
        <p:blipFill rotWithShape="1">
          <a:blip r:embed="rId4"/>
          <a:srcRect t="590" b="590"/>
          <a:stretch/>
        </p:blipFill>
        <p:spPr>
          <a:xfrm>
            <a:off x="4873763" y="2484685"/>
            <a:ext cx="940541" cy="930491"/>
          </a:xfrm>
        </p:spPr>
      </p:pic>
      <p:sp>
        <p:nvSpPr>
          <p:cNvPr id="34" name="Content Placeholder 33">
            <a:extLst>
              <a:ext uri="{FF2B5EF4-FFF2-40B4-BE49-F238E27FC236}">
                <a16:creationId xmlns:a16="http://schemas.microsoft.com/office/drawing/2014/main" id="{29C8B83B-5AA4-F146-914F-62BF8AE303ED}"/>
              </a:ext>
            </a:extLst>
          </p:cNvPr>
          <p:cNvSpPr>
            <a:spLocks noGrp="1"/>
          </p:cNvSpPr>
          <p:nvPr>
            <p:ph idx="22"/>
          </p:nvPr>
        </p:nvSpPr>
        <p:spPr>
          <a:xfrm>
            <a:off x="3436853" y="3789196"/>
            <a:ext cx="2377451" cy="1061801"/>
          </a:xfrm>
        </p:spPr>
        <p:txBody>
          <a:bodyPr/>
          <a:lstStyle/>
          <a:p>
            <a:r>
              <a:rPr lang="en-US"/>
              <a:t>Job Placement Rate</a:t>
            </a:r>
            <a:endParaRPr lang="en-US" dirty="0"/>
          </a:p>
        </p:txBody>
      </p:sp>
      <p:sp>
        <p:nvSpPr>
          <p:cNvPr id="63" name="Content Placeholder 62">
            <a:extLst>
              <a:ext uri="{FF2B5EF4-FFF2-40B4-BE49-F238E27FC236}">
                <a16:creationId xmlns:a16="http://schemas.microsoft.com/office/drawing/2014/main" id="{67A6E49E-A576-0D41-B2E8-B225647EAC74}"/>
              </a:ext>
            </a:extLst>
          </p:cNvPr>
          <p:cNvSpPr>
            <a:spLocks noGrp="1"/>
          </p:cNvSpPr>
          <p:nvPr>
            <p:ph idx="24"/>
          </p:nvPr>
        </p:nvSpPr>
        <p:spPr>
          <a:xfrm>
            <a:off x="6169397" y="2849850"/>
            <a:ext cx="1306682" cy="787298"/>
          </a:xfrm>
        </p:spPr>
        <p:txBody>
          <a:bodyPr/>
          <a:lstStyle/>
          <a:p>
            <a:r>
              <a:rPr lang="en-US"/>
              <a:t>15:1</a:t>
            </a:r>
            <a:endParaRPr lang="en-US" dirty="0"/>
          </a:p>
        </p:txBody>
      </p:sp>
      <p:pic>
        <p:nvPicPr>
          <p:cNvPr id="42" name="Picture Placeholder 41" descr="An icon of a teacher">
            <a:extLst>
              <a:ext uri="{FF2B5EF4-FFF2-40B4-BE49-F238E27FC236}">
                <a16:creationId xmlns:a16="http://schemas.microsoft.com/office/drawing/2014/main" id="{D985755B-0E3D-6043-AEA8-E0F0C02DE2B9}"/>
              </a:ext>
            </a:extLst>
          </p:cNvPr>
          <p:cNvPicPr>
            <a:picLocks noGrp="1" noChangeAspect="1"/>
          </p:cNvPicPr>
          <p:nvPr>
            <p:ph type="pic" sz="quarter" idx="29"/>
          </p:nvPr>
        </p:nvPicPr>
        <p:blipFill rotWithShape="1">
          <a:blip r:embed="rId5"/>
          <a:srcRect t="590" b="590"/>
          <a:stretch/>
        </p:blipFill>
        <p:spPr>
          <a:xfrm>
            <a:off x="7606307" y="2484685"/>
            <a:ext cx="940541" cy="930491"/>
          </a:xfrm>
        </p:spPr>
      </p:pic>
      <p:sp>
        <p:nvSpPr>
          <p:cNvPr id="64" name="Content Placeholder 63">
            <a:extLst>
              <a:ext uri="{FF2B5EF4-FFF2-40B4-BE49-F238E27FC236}">
                <a16:creationId xmlns:a16="http://schemas.microsoft.com/office/drawing/2014/main" id="{B2390A10-F11F-9145-ADC5-D64A48479526}"/>
              </a:ext>
            </a:extLst>
          </p:cNvPr>
          <p:cNvSpPr>
            <a:spLocks noGrp="1"/>
          </p:cNvSpPr>
          <p:nvPr>
            <p:ph idx="25"/>
          </p:nvPr>
        </p:nvSpPr>
        <p:spPr>
          <a:xfrm>
            <a:off x="6169397" y="3789196"/>
            <a:ext cx="2377451" cy="1061801"/>
          </a:xfrm>
        </p:spPr>
        <p:txBody>
          <a:bodyPr/>
          <a:lstStyle/>
          <a:p>
            <a:r>
              <a:rPr lang="en-US"/>
              <a:t>Faculty to student ratio</a:t>
            </a:r>
            <a:endParaRPr lang="en-US" dirty="0"/>
          </a:p>
        </p:txBody>
      </p:sp>
      <p:sp>
        <p:nvSpPr>
          <p:cNvPr id="4" name="Footer Placeholder 3">
            <a:extLst>
              <a:ext uri="{FF2B5EF4-FFF2-40B4-BE49-F238E27FC236}">
                <a16:creationId xmlns:a16="http://schemas.microsoft.com/office/drawing/2014/main" id="{06962642-9768-704F-ACD4-922E187CF55C}"/>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336461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3">
                <a:lumMod val="5000"/>
                <a:lumOff val="9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ángulo 3"/>
          <p:cNvSpPr/>
          <p:nvPr/>
        </p:nvSpPr>
        <p:spPr>
          <a:xfrm>
            <a:off x="0" y="0"/>
            <a:ext cx="9144000" cy="6857999"/>
          </a:xfrm>
          <a:prstGeom prst="rect">
            <a:avLst/>
          </a:prstGeom>
          <a:noFill/>
          <a:ln w="254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p:cNvSpPr/>
          <p:nvPr/>
        </p:nvSpPr>
        <p:spPr>
          <a:xfrm>
            <a:off x="0" y="0"/>
            <a:ext cx="9144000" cy="68579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59480B23-7308-1745-A1A9-A5522BA49EE8}"/>
              </a:ext>
            </a:extLst>
          </p:cNvPr>
          <p:cNvSpPr txBox="1">
            <a:spLocks/>
          </p:cNvSpPr>
          <p:nvPr/>
        </p:nvSpPr>
        <p:spPr>
          <a:xfrm>
            <a:off x="0" y="451959"/>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VE" sz="3200" dirty="0" smtClean="0">
                <a:ln w="3175">
                  <a:noFill/>
                </a:ln>
                <a:solidFill>
                  <a:srgbClr val="FFC000"/>
                </a:solidFill>
              </a:rPr>
              <a:t>INTRODUCCIÓN</a:t>
            </a:r>
            <a:endParaRPr lang="es-VE" sz="3200" dirty="0">
              <a:ln w="3175">
                <a:noFill/>
              </a:ln>
              <a:solidFill>
                <a:srgbClr val="FFC000"/>
              </a:solidFill>
            </a:endParaRPr>
          </a:p>
        </p:txBody>
      </p:sp>
      <p:sp>
        <p:nvSpPr>
          <p:cNvPr id="16" name="Text Placeholder 12">
            <a:extLst>
              <a:ext uri="{FF2B5EF4-FFF2-40B4-BE49-F238E27FC236}">
                <a16:creationId xmlns:a16="http://schemas.microsoft.com/office/drawing/2014/main" id="{6C5EE2B8-026E-D04B-8925-60FA6F76C380}"/>
              </a:ext>
            </a:extLst>
          </p:cNvPr>
          <p:cNvSpPr txBox="1">
            <a:spLocks/>
          </p:cNvSpPr>
          <p:nvPr/>
        </p:nvSpPr>
        <p:spPr>
          <a:xfrm>
            <a:off x="682170" y="1005386"/>
            <a:ext cx="7852229" cy="3888082"/>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es-VE" sz="2000" dirty="0" err="1"/>
              <a:t>Lorem</a:t>
            </a:r>
            <a:r>
              <a:rPr lang="es-VE" sz="2000" dirty="0"/>
              <a:t> </a:t>
            </a:r>
            <a:r>
              <a:rPr lang="es-VE" sz="2000" dirty="0" err="1"/>
              <a:t>ipsum</a:t>
            </a:r>
            <a:r>
              <a:rPr lang="es-VE" sz="2000" dirty="0"/>
              <a:t> dolor </a:t>
            </a:r>
            <a:r>
              <a:rPr lang="es-VE" sz="2000" dirty="0" err="1"/>
              <a:t>sit</a:t>
            </a:r>
            <a:r>
              <a:rPr lang="es-VE" sz="2000" dirty="0"/>
              <a:t> </a:t>
            </a:r>
            <a:r>
              <a:rPr lang="es-VE" sz="2000" dirty="0" err="1"/>
              <a:t>amet</a:t>
            </a:r>
            <a:r>
              <a:rPr lang="es-VE" sz="2000" dirty="0"/>
              <a:t>, </a:t>
            </a:r>
            <a:r>
              <a:rPr lang="es-VE" sz="2000" dirty="0" err="1"/>
              <a:t>consectetur</a:t>
            </a:r>
            <a:r>
              <a:rPr lang="es-VE" sz="2000" dirty="0"/>
              <a:t> </a:t>
            </a:r>
            <a:r>
              <a:rPr lang="es-VE" sz="2000" dirty="0" err="1"/>
              <a:t>adipiscing</a:t>
            </a:r>
            <a:r>
              <a:rPr lang="es-VE" sz="2000" dirty="0"/>
              <a:t> </a:t>
            </a:r>
            <a:r>
              <a:rPr lang="es-VE" sz="2000" dirty="0" err="1"/>
              <a:t>elit</a:t>
            </a:r>
            <a:r>
              <a:rPr lang="es-VE" sz="2000" dirty="0"/>
              <a:t>. </a:t>
            </a:r>
            <a:r>
              <a:rPr lang="es-VE" sz="2000" dirty="0" err="1"/>
              <a:t>Phasellus</a:t>
            </a:r>
            <a:r>
              <a:rPr lang="es-VE" sz="2000" dirty="0"/>
              <a:t> </a:t>
            </a:r>
            <a:r>
              <a:rPr lang="es-VE" sz="2000" dirty="0" err="1"/>
              <a:t>rutrum</a:t>
            </a:r>
            <a:r>
              <a:rPr lang="es-VE" sz="2000" dirty="0"/>
              <a:t> </a:t>
            </a:r>
            <a:r>
              <a:rPr lang="es-VE" sz="2000" dirty="0" err="1"/>
              <a:t>nisl</a:t>
            </a:r>
            <a:r>
              <a:rPr lang="es-VE" sz="2000" dirty="0"/>
              <a:t> non </a:t>
            </a:r>
            <a:r>
              <a:rPr lang="es-VE" sz="2000" dirty="0" err="1"/>
              <a:t>egestas</a:t>
            </a:r>
            <a:r>
              <a:rPr lang="es-VE" sz="2000" dirty="0"/>
              <a:t> </a:t>
            </a:r>
            <a:r>
              <a:rPr lang="es-VE" sz="2000" dirty="0" err="1"/>
              <a:t>feugiat</a:t>
            </a:r>
            <a:r>
              <a:rPr lang="es-VE" sz="2000" dirty="0"/>
              <a:t>. </a:t>
            </a:r>
            <a:r>
              <a:rPr lang="es-VE" sz="2000" dirty="0" err="1"/>
              <a:t>Integer</a:t>
            </a:r>
            <a:r>
              <a:rPr lang="es-VE" sz="2000" dirty="0"/>
              <a:t> </a:t>
            </a:r>
            <a:r>
              <a:rPr lang="es-VE" sz="2000" dirty="0" err="1"/>
              <a:t>aliquet</a:t>
            </a:r>
            <a:r>
              <a:rPr lang="es-VE" sz="2000" dirty="0"/>
              <a:t> </a:t>
            </a:r>
            <a:r>
              <a:rPr lang="es-VE" sz="2000" dirty="0" err="1"/>
              <a:t>nibh</a:t>
            </a:r>
            <a:r>
              <a:rPr lang="es-VE" sz="2000" dirty="0"/>
              <a:t> in </a:t>
            </a:r>
            <a:r>
              <a:rPr lang="es-VE" sz="2000" dirty="0" err="1"/>
              <a:t>fringilla</a:t>
            </a:r>
            <a:r>
              <a:rPr lang="es-VE" sz="2000" dirty="0"/>
              <a:t> </a:t>
            </a:r>
            <a:r>
              <a:rPr lang="es-VE" sz="2000" dirty="0" err="1"/>
              <a:t>consectetur</a:t>
            </a:r>
            <a:r>
              <a:rPr lang="es-VE" sz="2000" dirty="0"/>
              <a:t>. </a:t>
            </a:r>
            <a:r>
              <a:rPr lang="es-VE" sz="2000" dirty="0" err="1"/>
              <a:t>Cras</a:t>
            </a:r>
            <a:r>
              <a:rPr lang="es-VE" sz="2000" dirty="0"/>
              <a:t> ornare </a:t>
            </a:r>
            <a:r>
              <a:rPr lang="es-VE" sz="2000" dirty="0" err="1"/>
              <a:t>lobortis</a:t>
            </a:r>
            <a:r>
              <a:rPr lang="es-VE" sz="2000" dirty="0"/>
              <a:t> </a:t>
            </a:r>
            <a:r>
              <a:rPr lang="es-VE" sz="2000" dirty="0" err="1"/>
              <a:t>enim</a:t>
            </a:r>
            <a:r>
              <a:rPr lang="es-VE" sz="2000" dirty="0"/>
              <a:t> </a:t>
            </a:r>
            <a:r>
              <a:rPr lang="es-VE" sz="2000" dirty="0" err="1"/>
              <a:t>vel</a:t>
            </a:r>
            <a:r>
              <a:rPr lang="es-VE" sz="2000" dirty="0"/>
              <a:t> </a:t>
            </a:r>
            <a:r>
              <a:rPr lang="es-VE" sz="2000" dirty="0" err="1"/>
              <a:t>consequat</a:t>
            </a:r>
            <a:r>
              <a:rPr lang="es-VE" sz="2000" dirty="0"/>
              <a:t>. </a:t>
            </a:r>
            <a:r>
              <a:rPr lang="es-VE" sz="2000" dirty="0" err="1"/>
              <a:t>Aliquam</a:t>
            </a:r>
            <a:r>
              <a:rPr lang="es-VE" sz="2000" dirty="0"/>
              <a:t> </a:t>
            </a:r>
            <a:r>
              <a:rPr lang="es-VE" sz="2000" dirty="0" err="1"/>
              <a:t>bibendum</a:t>
            </a:r>
            <a:r>
              <a:rPr lang="es-VE" sz="2000" dirty="0"/>
              <a:t> </a:t>
            </a:r>
            <a:r>
              <a:rPr lang="es-VE" sz="2000" dirty="0" err="1"/>
              <a:t>efficitur</a:t>
            </a:r>
            <a:r>
              <a:rPr lang="es-VE" sz="2000" dirty="0"/>
              <a:t> </a:t>
            </a:r>
            <a:r>
              <a:rPr lang="es-VE" sz="2000" dirty="0" err="1"/>
              <a:t>bibendum</a:t>
            </a:r>
            <a:r>
              <a:rPr lang="es-VE" sz="2000" dirty="0"/>
              <a:t>. </a:t>
            </a:r>
            <a:r>
              <a:rPr lang="es-VE" sz="2000" dirty="0" err="1"/>
              <a:t>Vivamus</a:t>
            </a:r>
            <a:r>
              <a:rPr lang="es-VE" sz="2000" dirty="0"/>
              <a:t> justo </a:t>
            </a:r>
            <a:r>
              <a:rPr lang="es-VE" sz="2000" dirty="0" err="1"/>
              <a:t>arcu</a:t>
            </a:r>
            <a:r>
              <a:rPr lang="es-VE" sz="2000" dirty="0"/>
              <a:t>, </a:t>
            </a:r>
            <a:r>
              <a:rPr lang="es-VE" sz="2000" dirty="0" err="1"/>
              <a:t>hendrerit</a:t>
            </a:r>
            <a:r>
              <a:rPr lang="es-VE" sz="2000" dirty="0"/>
              <a:t> in </a:t>
            </a:r>
            <a:r>
              <a:rPr lang="es-VE" sz="2000" dirty="0" err="1"/>
              <a:t>faucibus</a:t>
            </a:r>
            <a:r>
              <a:rPr lang="es-VE" sz="2000" dirty="0"/>
              <a:t> </a:t>
            </a:r>
            <a:r>
              <a:rPr lang="es-VE" sz="2000" dirty="0" err="1"/>
              <a:t>nec</a:t>
            </a:r>
            <a:r>
              <a:rPr lang="es-VE" sz="2000" dirty="0"/>
              <a:t>, </a:t>
            </a:r>
            <a:r>
              <a:rPr lang="es-VE" sz="2000" dirty="0" err="1"/>
              <a:t>feugiat</a:t>
            </a:r>
            <a:r>
              <a:rPr lang="es-VE" sz="2000" dirty="0"/>
              <a:t> vitae </a:t>
            </a:r>
            <a:r>
              <a:rPr lang="es-VE" sz="2000" dirty="0" err="1"/>
              <a:t>lorem</a:t>
            </a:r>
            <a:r>
              <a:rPr lang="es-VE" sz="2000" dirty="0"/>
              <a:t>. </a:t>
            </a:r>
            <a:r>
              <a:rPr lang="es-VE" sz="2000" dirty="0" err="1"/>
              <a:t>Aenean</a:t>
            </a:r>
            <a:r>
              <a:rPr lang="es-VE" sz="2000" dirty="0"/>
              <a:t> a </a:t>
            </a:r>
            <a:r>
              <a:rPr lang="es-VE" sz="2000" dirty="0" err="1"/>
              <a:t>vulputate</a:t>
            </a:r>
            <a:r>
              <a:rPr lang="es-VE" sz="2000" dirty="0"/>
              <a:t> </a:t>
            </a:r>
            <a:r>
              <a:rPr lang="es-VE" sz="2000" dirty="0" err="1"/>
              <a:t>mauris</a:t>
            </a:r>
            <a:r>
              <a:rPr lang="es-VE" sz="2000" dirty="0"/>
              <a:t>. Sed </a:t>
            </a:r>
            <a:r>
              <a:rPr lang="es-VE" sz="2000" dirty="0" err="1"/>
              <a:t>sed</a:t>
            </a:r>
            <a:r>
              <a:rPr lang="es-VE" sz="2000" dirty="0"/>
              <a:t> magna ex. </a:t>
            </a:r>
            <a:r>
              <a:rPr lang="es-VE" sz="2000" dirty="0" err="1"/>
              <a:t>Proin</a:t>
            </a:r>
            <a:r>
              <a:rPr lang="es-VE" sz="2000" dirty="0"/>
              <a:t> </a:t>
            </a:r>
            <a:r>
              <a:rPr lang="es-VE" sz="2000" dirty="0" err="1"/>
              <a:t>pellentesque</a:t>
            </a:r>
            <a:r>
              <a:rPr lang="es-VE" sz="2000" dirty="0"/>
              <a:t>, </a:t>
            </a:r>
            <a:r>
              <a:rPr lang="es-VE" sz="2000" dirty="0" err="1"/>
              <a:t>orci</a:t>
            </a:r>
            <a:r>
              <a:rPr lang="es-VE" sz="2000" dirty="0"/>
              <a:t> non </a:t>
            </a:r>
            <a:r>
              <a:rPr lang="es-VE" sz="2000" dirty="0" err="1"/>
              <a:t>semper</a:t>
            </a:r>
            <a:r>
              <a:rPr lang="es-VE" sz="2000" dirty="0"/>
              <a:t> ornare, </a:t>
            </a:r>
            <a:r>
              <a:rPr lang="es-VE" sz="2000" dirty="0" err="1"/>
              <a:t>lacus</a:t>
            </a:r>
            <a:r>
              <a:rPr lang="es-VE" sz="2000" dirty="0"/>
              <a:t> </a:t>
            </a:r>
            <a:r>
              <a:rPr lang="es-VE" sz="2000" dirty="0" err="1"/>
              <a:t>velit</a:t>
            </a:r>
            <a:r>
              <a:rPr lang="es-VE" sz="2000" dirty="0"/>
              <a:t> </a:t>
            </a:r>
            <a:r>
              <a:rPr lang="es-VE" sz="2000" dirty="0" err="1"/>
              <a:t>interdum</a:t>
            </a:r>
            <a:r>
              <a:rPr lang="es-VE" sz="2000" dirty="0"/>
              <a:t> </a:t>
            </a:r>
            <a:r>
              <a:rPr lang="es-VE" sz="2000" dirty="0" err="1"/>
              <a:t>ligula</a:t>
            </a:r>
            <a:r>
              <a:rPr lang="es-VE" sz="2000" dirty="0"/>
              <a:t>, </a:t>
            </a:r>
            <a:r>
              <a:rPr lang="es-VE" sz="2000" dirty="0" err="1"/>
              <a:t>sit</a:t>
            </a:r>
            <a:r>
              <a:rPr lang="es-VE" sz="2000" dirty="0"/>
              <a:t> </a:t>
            </a:r>
            <a:r>
              <a:rPr lang="es-VE" sz="2000" dirty="0" err="1"/>
              <a:t>amet</a:t>
            </a:r>
            <a:r>
              <a:rPr lang="es-VE" sz="2000" dirty="0"/>
              <a:t> </a:t>
            </a:r>
            <a:r>
              <a:rPr lang="es-VE" sz="2000" dirty="0" err="1"/>
              <a:t>semper</a:t>
            </a:r>
            <a:r>
              <a:rPr lang="es-VE" sz="2000" dirty="0"/>
              <a:t> </a:t>
            </a:r>
            <a:r>
              <a:rPr lang="es-VE" sz="2000" dirty="0" err="1"/>
              <a:t>quam</a:t>
            </a:r>
            <a:r>
              <a:rPr lang="es-VE" sz="2000" dirty="0"/>
              <a:t> </a:t>
            </a:r>
            <a:r>
              <a:rPr lang="es-VE" sz="2000" dirty="0" err="1"/>
              <a:t>orci</a:t>
            </a:r>
            <a:r>
              <a:rPr lang="es-VE" sz="2000" dirty="0"/>
              <a:t> </a:t>
            </a:r>
            <a:r>
              <a:rPr lang="es-VE" sz="2000" dirty="0" err="1"/>
              <a:t>imperdiet</a:t>
            </a:r>
            <a:r>
              <a:rPr lang="es-VE" sz="2000" dirty="0"/>
              <a:t> dolor. </a:t>
            </a:r>
            <a:r>
              <a:rPr lang="es-VE" sz="2000" dirty="0" err="1"/>
              <a:t>Etiam</a:t>
            </a:r>
            <a:r>
              <a:rPr lang="es-VE" sz="2000" dirty="0"/>
              <a:t> in </a:t>
            </a:r>
            <a:r>
              <a:rPr lang="es-VE" sz="2000" dirty="0" err="1"/>
              <a:t>dui</a:t>
            </a:r>
            <a:r>
              <a:rPr lang="es-VE" sz="2000" dirty="0"/>
              <a:t> </a:t>
            </a:r>
            <a:r>
              <a:rPr lang="es-VE" sz="2000" dirty="0" err="1"/>
              <a:t>cursus</a:t>
            </a:r>
            <a:r>
              <a:rPr lang="es-VE" sz="2000" dirty="0"/>
              <a:t>, </a:t>
            </a:r>
            <a:r>
              <a:rPr lang="es-VE" sz="2000" dirty="0" err="1"/>
              <a:t>interdum</a:t>
            </a:r>
            <a:r>
              <a:rPr lang="es-VE" sz="2000" dirty="0"/>
              <a:t> </a:t>
            </a:r>
            <a:r>
              <a:rPr lang="es-VE" sz="2000" dirty="0" err="1"/>
              <a:t>nisl</a:t>
            </a:r>
            <a:r>
              <a:rPr lang="es-VE" sz="2000" dirty="0"/>
              <a:t> et, </a:t>
            </a:r>
            <a:r>
              <a:rPr lang="es-VE" sz="2000" dirty="0" err="1"/>
              <a:t>accumsan</a:t>
            </a:r>
            <a:r>
              <a:rPr lang="es-VE" sz="2000" dirty="0"/>
              <a:t> dolor. </a:t>
            </a:r>
            <a:r>
              <a:rPr lang="es-VE" sz="2000" dirty="0" err="1"/>
              <a:t>Donec</a:t>
            </a:r>
            <a:r>
              <a:rPr lang="es-VE" sz="2000" dirty="0"/>
              <a:t> </a:t>
            </a:r>
            <a:r>
              <a:rPr lang="es-VE" sz="2000" dirty="0" err="1"/>
              <a:t>rhoncus</a:t>
            </a:r>
            <a:r>
              <a:rPr lang="es-VE" sz="2000" dirty="0"/>
              <a:t> </a:t>
            </a:r>
            <a:r>
              <a:rPr lang="es-VE" sz="2000" dirty="0" err="1"/>
              <a:t>nisl</a:t>
            </a:r>
            <a:r>
              <a:rPr lang="es-VE" sz="2000" dirty="0"/>
              <a:t> at </a:t>
            </a:r>
            <a:r>
              <a:rPr lang="es-VE" sz="2000" dirty="0" err="1"/>
              <a:t>nulla</a:t>
            </a:r>
            <a:r>
              <a:rPr lang="es-VE" sz="2000" dirty="0"/>
              <a:t> </a:t>
            </a:r>
            <a:r>
              <a:rPr lang="es-VE" sz="2000" dirty="0" err="1"/>
              <a:t>tincidunt</a:t>
            </a:r>
            <a:r>
              <a:rPr lang="es-VE" sz="2000" dirty="0"/>
              <a:t>, </a:t>
            </a:r>
            <a:r>
              <a:rPr lang="es-VE" sz="2000" dirty="0" err="1"/>
              <a:t>quis</a:t>
            </a:r>
            <a:r>
              <a:rPr lang="es-VE" sz="2000" dirty="0"/>
              <a:t> </a:t>
            </a:r>
            <a:r>
              <a:rPr lang="es-VE" sz="2000" dirty="0" err="1"/>
              <a:t>volutpat</a:t>
            </a:r>
            <a:r>
              <a:rPr lang="es-VE" sz="2000" dirty="0"/>
              <a:t> </a:t>
            </a:r>
            <a:r>
              <a:rPr lang="es-VE" sz="2000" dirty="0" err="1"/>
              <a:t>arcu</a:t>
            </a:r>
            <a:r>
              <a:rPr lang="es-VE" sz="2000" dirty="0"/>
              <a:t> </a:t>
            </a:r>
            <a:r>
              <a:rPr lang="es-VE" sz="2000" dirty="0" err="1"/>
              <a:t>volutpat</a:t>
            </a:r>
            <a:r>
              <a:rPr lang="es-VE" sz="2000" dirty="0"/>
              <a:t>. </a:t>
            </a:r>
            <a:r>
              <a:rPr lang="es-VE" sz="2000" dirty="0" err="1"/>
              <a:t>Fusce</a:t>
            </a:r>
            <a:r>
              <a:rPr lang="es-VE" sz="2000" dirty="0"/>
              <a:t> </a:t>
            </a:r>
            <a:r>
              <a:rPr lang="es-VE" sz="2000" dirty="0" err="1"/>
              <a:t>eu</a:t>
            </a:r>
            <a:r>
              <a:rPr lang="es-VE" sz="2000" dirty="0"/>
              <a:t> </a:t>
            </a:r>
            <a:r>
              <a:rPr lang="es-VE" sz="2000" dirty="0" err="1"/>
              <a:t>velit</a:t>
            </a:r>
            <a:r>
              <a:rPr lang="es-VE" sz="2000" dirty="0"/>
              <a:t> </a:t>
            </a:r>
            <a:r>
              <a:rPr lang="es-VE" sz="2000" dirty="0" err="1"/>
              <a:t>finibus</a:t>
            </a:r>
            <a:r>
              <a:rPr lang="es-VE" sz="2000" dirty="0"/>
              <a:t>, </a:t>
            </a:r>
            <a:r>
              <a:rPr lang="es-VE" sz="2000" dirty="0" err="1"/>
              <a:t>rhoncus</a:t>
            </a:r>
            <a:r>
              <a:rPr lang="es-VE" sz="2000" dirty="0"/>
              <a:t> tortor id, </a:t>
            </a:r>
            <a:r>
              <a:rPr lang="es-VE" sz="2000" dirty="0" err="1"/>
              <a:t>porttitor</a:t>
            </a:r>
            <a:r>
              <a:rPr lang="es-VE" sz="2000" dirty="0"/>
              <a:t> magna. Nunc </a:t>
            </a:r>
            <a:r>
              <a:rPr lang="es-VE" sz="2000" dirty="0" err="1"/>
              <a:t>vel</a:t>
            </a:r>
            <a:r>
              <a:rPr lang="es-VE" sz="2000" dirty="0"/>
              <a:t> </a:t>
            </a:r>
            <a:r>
              <a:rPr lang="es-VE" sz="2000" dirty="0" err="1"/>
              <a:t>feugiat</a:t>
            </a:r>
            <a:r>
              <a:rPr lang="es-VE" sz="2000" dirty="0"/>
              <a:t> mi, et </a:t>
            </a:r>
            <a:r>
              <a:rPr lang="es-VE" sz="2000" dirty="0" err="1"/>
              <a:t>accumsan</a:t>
            </a:r>
            <a:r>
              <a:rPr lang="es-VE" sz="2000" dirty="0"/>
              <a:t> </a:t>
            </a:r>
            <a:r>
              <a:rPr lang="es-VE" sz="2000" dirty="0" err="1"/>
              <a:t>mauris</a:t>
            </a:r>
            <a:r>
              <a:rPr lang="es-VE" sz="2000" dirty="0"/>
              <a:t>. </a:t>
            </a:r>
            <a:r>
              <a:rPr lang="es-VE" sz="2000" dirty="0" err="1"/>
              <a:t>Quisque</a:t>
            </a:r>
            <a:r>
              <a:rPr lang="es-VE" sz="2000" dirty="0"/>
              <a:t> </a:t>
            </a:r>
            <a:r>
              <a:rPr lang="es-VE" sz="2000" dirty="0" err="1"/>
              <a:t>feugiat</a:t>
            </a:r>
            <a:r>
              <a:rPr lang="es-VE" sz="2000" dirty="0"/>
              <a:t> </a:t>
            </a:r>
            <a:r>
              <a:rPr lang="es-VE" sz="2000" dirty="0" err="1"/>
              <a:t>neque</a:t>
            </a:r>
            <a:r>
              <a:rPr lang="es-VE" sz="2000" dirty="0"/>
              <a:t> at </a:t>
            </a:r>
            <a:r>
              <a:rPr lang="es-VE" sz="2000" dirty="0" err="1"/>
              <a:t>sem</a:t>
            </a:r>
            <a:r>
              <a:rPr lang="es-VE" sz="2000" dirty="0"/>
              <a:t> </a:t>
            </a:r>
            <a:r>
              <a:rPr lang="es-VE" sz="2000" dirty="0" err="1"/>
              <a:t>luctus</a:t>
            </a:r>
            <a:r>
              <a:rPr lang="es-VE" sz="2000" dirty="0"/>
              <a:t>, </a:t>
            </a:r>
            <a:r>
              <a:rPr lang="es-VE" sz="2000" dirty="0" err="1"/>
              <a:t>ac</a:t>
            </a:r>
            <a:r>
              <a:rPr lang="es-VE" sz="2000" dirty="0"/>
              <a:t> </a:t>
            </a:r>
            <a:r>
              <a:rPr lang="es-VE" sz="2000" dirty="0" err="1"/>
              <a:t>accumsan</a:t>
            </a:r>
            <a:r>
              <a:rPr lang="es-VE" sz="2000" dirty="0"/>
              <a:t> eros ornare. </a:t>
            </a:r>
            <a:r>
              <a:rPr lang="es-VE" sz="2000" dirty="0" err="1"/>
              <a:t>Etiam</a:t>
            </a:r>
            <a:r>
              <a:rPr lang="es-VE" sz="2000" dirty="0"/>
              <a:t> </a:t>
            </a:r>
            <a:r>
              <a:rPr lang="es-VE" sz="2000" dirty="0" err="1"/>
              <a:t>sit</a:t>
            </a:r>
            <a:r>
              <a:rPr lang="es-VE" sz="2000" dirty="0"/>
              <a:t> </a:t>
            </a:r>
            <a:r>
              <a:rPr lang="es-VE" sz="2000" dirty="0" err="1"/>
              <a:t>amet</a:t>
            </a:r>
            <a:r>
              <a:rPr lang="es-VE" sz="2000" dirty="0"/>
              <a:t> </a:t>
            </a:r>
            <a:r>
              <a:rPr lang="es-VE" sz="2000" dirty="0" err="1"/>
              <a:t>nibh</a:t>
            </a:r>
            <a:r>
              <a:rPr lang="es-VE" sz="2000" dirty="0"/>
              <a:t> </a:t>
            </a:r>
            <a:r>
              <a:rPr lang="es-VE" sz="2000" dirty="0" err="1"/>
              <a:t>quis</a:t>
            </a:r>
            <a:r>
              <a:rPr lang="es-VE" sz="2000" dirty="0"/>
              <a:t> magna </a:t>
            </a:r>
            <a:r>
              <a:rPr lang="es-VE" sz="2000" dirty="0" err="1"/>
              <a:t>rutrum</a:t>
            </a:r>
            <a:r>
              <a:rPr lang="es-VE" sz="2000" dirty="0"/>
              <a:t> </a:t>
            </a:r>
            <a:r>
              <a:rPr lang="es-VE" sz="2000" dirty="0" err="1"/>
              <a:t>malesuada</a:t>
            </a:r>
            <a:r>
              <a:rPr lang="es-VE" sz="2000" dirty="0"/>
              <a:t>.</a:t>
            </a:r>
          </a:p>
        </p:txBody>
      </p:sp>
    </p:spTree>
    <p:extLst>
      <p:ext uri="{BB962C8B-B14F-4D97-AF65-F5344CB8AC3E}">
        <p14:creationId xmlns:p14="http://schemas.microsoft.com/office/powerpoint/2010/main" val="22635680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2AD14-BED4-4A3E-8474-5AB4CAE61C4F}"/>
              </a:ext>
            </a:extLst>
          </p:cNvPr>
          <p:cNvSpPr>
            <a:spLocks noGrp="1"/>
          </p:cNvSpPr>
          <p:nvPr>
            <p:ph type="ctrTitle"/>
          </p:nvPr>
        </p:nvSpPr>
        <p:spPr>
          <a:xfrm>
            <a:off x="711994" y="3214770"/>
            <a:ext cx="5372488" cy="1160369"/>
          </a:xfrm>
        </p:spPr>
        <p:txBody>
          <a:bodyPr/>
          <a:lstStyle/>
          <a:p>
            <a:r>
              <a:rPr lang="en-US"/>
              <a:t>Questions?</a:t>
            </a:r>
            <a:endParaRPr lang="en-US" dirty="0"/>
          </a:p>
        </p:txBody>
      </p:sp>
      <p:sp>
        <p:nvSpPr>
          <p:cNvPr id="5" name="Text Placeholder 4">
            <a:extLst>
              <a:ext uri="{FF2B5EF4-FFF2-40B4-BE49-F238E27FC236}">
                <a16:creationId xmlns:a16="http://schemas.microsoft.com/office/drawing/2014/main" id="{D6392C30-4B11-4481-945C-ED83B657CADA}"/>
              </a:ext>
            </a:extLst>
          </p:cNvPr>
          <p:cNvSpPr>
            <a:spLocks noGrp="1"/>
          </p:cNvSpPr>
          <p:nvPr>
            <p:ph type="body" sz="quarter" idx="12"/>
          </p:nvPr>
        </p:nvSpPr>
        <p:spPr>
          <a:xfrm>
            <a:off x="6471287" y="3087124"/>
            <a:ext cx="2015280" cy="1498329"/>
          </a:xfrm>
        </p:spPr>
        <p:txBody>
          <a:bodyPr/>
          <a:lstStyle/>
          <a:p>
            <a:r>
              <a:rPr lang="en-US"/>
              <a:t>Presenter Name</a:t>
            </a:r>
          </a:p>
          <a:p>
            <a:r>
              <a:rPr lang="en-US"/>
              <a:t>Presenter Title</a:t>
            </a:r>
          </a:p>
          <a:p>
            <a:r>
              <a:rPr lang="en-US"/>
              <a:t>Presenter Department</a:t>
            </a:r>
          </a:p>
          <a:p>
            <a:endParaRPr lang="en-US"/>
          </a:p>
          <a:p>
            <a:r>
              <a:rPr lang="en-US"/>
              <a:t>Presenter Phone</a:t>
            </a:r>
          </a:p>
          <a:p>
            <a:r>
              <a:rPr lang="en-US"/>
              <a:t>Presenter Email</a:t>
            </a:r>
            <a:endParaRPr lang="en-US" dirty="0"/>
          </a:p>
        </p:txBody>
      </p:sp>
      <p:sp>
        <p:nvSpPr>
          <p:cNvPr id="2" name="Text Placeholder 1">
            <a:extLst>
              <a:ext uri="{FF2B5EF4-FFF2-40B4-BE49-F238E27FC236}">
                <a16:creationId xmlns:a16="http://schemas.microsoft.com/office/drawing/2014/main" id="{667688D6-D1F7-479C-B181-0D4C46EDC327}"/>
              </a:ext>
            </a:extLst>
          </p:cNvPr>
          <p:cNvSpPr>
            <a:spLocks noGrp="1"/>
          </p:cNvSpPr>
          <p:nvPr>
            <p:ph type="body" sz="quarter" idx="10"/>
          </p:nvPr>
        </p:nvSpPr>
        <p:spPr>
          <a:xfrm>
            <a:off x="989013" y="4789488"/>
            <a:ext cx="1111930" cy="300037"/>
          </a:xfrm>
        </p:spPr>
        <p:txBody>
          <a:bodyPr/>
          <a:lstStyle/>
          <a:p>
            <a:r>
              <a:rPr lang="en-US" dirty="0" err="1"/>
              <a:t>uiowa.edu</a:t>
            </a:r>
            <a:endParaRPr lang="en-US" dirty="0"/>
          </a:p>
        </p:txBody>
      </p:sp>
      <p:sp>
        <p:nvSpPr>
          <p:cNvPr id="4" name="Footer Placeholder 3">
            <a:extLst>
              <a:ext uri="{FF2B5EF4-FFF2-40B4-BE49-F238E27FC236}">
                <a16:creationId xmlns:a16="http://schemas.microsoft.com/office/drawing/2014/main" id="{DE2C2ECF-87F8-4FF3-9AD3-24240896F6A3}"/>
              </a:ext>
            </a:extLst>
          </p:cNvPr>
          <p:cNvSpPr>
            <a:spLocks noGrp="1"/>
          </p:cNvSpPr>
          <p:nvPr>
            <p:ph type="ftr" sz="quarter" idx="3"/>
          </p:nvPr>
        </p:nvSpPr>
        <p:spPr>
          <a:xfrm>
            <a:off x="717072" y="2365791"/>
            <a:ext cx="7772020" cy="365125"/>
          </a:xfrm>
        </p:spPr>
        <p:txBody>
          <a:bodyPr/>
          <a:lstStyle/>
          <a:p>
            <a:r>
              <a:rPr lang="en-US"/>
              <a:t>Insert-&gt;Header and Footer-&gt;Type Customizable Name</a:t>
            </a:r>
            <a:endParaRPr lang="en-US" dirty="0"/>
          </a:p>
        </p:txBody>
      </p:sp>
    </p:spTree>
    <p:extLst>
      <p:ext uri="{BB962C8B-B14F-4D97-AF65-F5344CB8AC3E}">
        <p14:creationId xmlns:p14="http://schemas.microsoft.com/office/powerpoint/2010/main" val="3100679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848C61-C124-4C49-97C4-0B76F6D2E36A}"/>
              </a:ext>
            </a:extLst>
          </p:cNvPr>
          <p:cNvSpPr>
            <a:spLocks noGrp="1"/>
          </p:cNvSpPr>
          <p:nvPr>
            <p:ph type="ctrTitle"/>
          </p:nvPr>
        </p:nvSpPr>
        <p:spPr>
          <a:xfrm>
            <a:off x="711994" y="3203884"/>
            <a:ext cx="5372488" cy="1160369"/>
          </a:xfrm>
        </p:spPr>
        <p:txBody>
          <a:bodyPr>
            <a:normAutofit/>
          </a:bodyPr>
          <a:lstStyle/>
          <a:p>
            <a:r>
              <a:rPr lang="en-US" dirty="0"/>
              <a:t>Thank you</a:t>
            </a:r>
          </a:p>
        </p:txBody>
      </p:sp>
      <p:sp>
        <p:nvSpPr>
          <p:cNvPr id="10" name="Text Placeholder 9">
            <a:extLst>
              <a:ext uri="{FF2B5EF4-FFF2-40B4-BE49-F238E27FC236}">
                <a16:creationId xmlns:a16="http://schemas.microsoft.com/office/drawing/2014/main" id="{0169725C-B55D-4E33-942D-F573641FD183}"/>
              </a:ext>
            </a:extLst>
          </p:cNvPr>
          <p:cNvSpPr>
            <a:spLocks noGrp="1"/>
          </p:cNvSpPr>
          <p:nvPr>
            <p:ph type="body" sz="quarter" idx="12"/>
          </p:nvPr>
        </p:nvSpPr>
        <p:spPr>
          <a:xfrm>
            <a:off x="6468763" y="3105910"/>
            <a:ext cx="2020329" cy="1498329"/>
          </a:xfrm>
        </p:spPr>
        <p:txBody>
          <a:bodyPr/>
          <a:lstStyle/>
          <a:p>
            <a:r>
              <a:rPr lang="en-US"/>
              <a:t>Presenter Name</a:t>
            </a:r>
          </a:p>
          <a:p>
            <a:r>
              <a:rPr lang="en-US"/>
              <a:t>Presenter Title</a:t>
            </a:r>
          </a:p>
          <a:p>
            <a:r>
              <a:rPr lang="en-US"/>
              <a:t>Presenter Department</a:t>
            </a:r>
          </a:p>
          <a:p>
            <a:endParaRPr lang="en-US"/>
          </a:p>
          <a:p>
            <a:r>
              <a:rPr lang="en-US"/>
              <a:t>Presenter Phone</a:t>
            </a:r>
          </a:p>
          <a:p>
            <a:r>
              <a:rPr lang="en-US"/>
              <a:t>Presenter Email</a:t>
            </a:r>
            <a:endParaRPr lang="en-US" dirty="0"/>
          </a:p>
        </p:txBody>
      </p:sp>
      <p:sp>
        <p:nvSpPr>
          <p:cNvPr id="7" name="Text Placeholder 6">
            <a:extLst>
              <a:ext uri="{FF2B5EF4-FFF2-40B4-BE49-F238E27FC236}">
                <a16:creationId xmlns:a16="http://schemas.microsoft.com/office/drawing/2014/main" id="{7626708A-2BEF-4E77-BD87-2AAB61F6EA7A}"/>
              </a:ext>
            </a:extLst>
          </p:cNvPr>
          <p:cNvSpPr>
            <a:spLocks noGrp="1"/>
          </p:cNvSpPr>
          <p:nvPr>
            <p:ph type="body" sz="quarter" idx="10"/>
          </p:nvPr>
        </p:nvSpPr>
        <p:spPr>
          <a:xfrm>
            <a:off x="998539" y="4770438"/>
            <a:ext cx="1069748" cy="300037"/>
          </a:xfrm>
        </p:spPr>
        <p:txBody>
          <a:bodyPr wrap="square">
            <a:spAutoFit/>
          </a:bodyPr>
          <a:lstStyle/>
          <a:p>
            <a:r>
              <a:rPr lang="en-US"/>
              <a:t>uiowa.edu</a:t>
            </a:r>
            <a:endParaRPr lang="en-US" dirty="0"/>
          </a:p>
        </p:txBody>
      </p:sp>
      <p:sp>
        <p:nvSpPr>
          <p:cNvPr id="2" name="Footer Placeholder 1">
            <a:extLst>
              <a:ext uri="{FF2B5EF4-FFF2-40B4-BE49-F238E27FC236}">
                <a16:creationId xmlns:a16="http://schemas.microsoft.com/office/drawing/2014/main" id="{57AB9F6C-73AD-294A-A3E0-6E87246DD627}"/>
              </a:ext>
            </a:extLst>
          </p:cNvPr>
          <p:cNvSpPr>
            <a:spLocks noGrp="1"/>
          </p:cNvSpPr>
          <p:nvPr>
            <p:ph type="ftr" sz="quarter" idx="3"/>
          </p:nvPr>
        </p:nvSpPr>
        <p:spPr>
          <a:xfrm>
            <a:off x="717072" y="2365791"/>
            <a:ext cx="7772020" cy="365125"/>
          </a:xfrm>
        </p:spPr>
        <p:txBody>
          <a:bodyPr/>
          <a:lstStyle/>
          <a:p>
            <a:r>
              <a:rPr lang="en-US" dirty="0"/>
              <a:t>Insert-&gt;Header and Footer-&gt;Type Customizable Name</a:t>
            </a:r>
          </a:p>
        </p:txBody>
      </p:sp>
    </p:spTree>
    <p:extLst>
      <p:ext uri="{BB962C8B-B14F-4D97-AF65-F5344CB8AC3E}">
        <p14:creationId xmlns:p14="http://schemas.microsoft.com/office/powerpoint/2010/main" val="3987231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DBC1C-912A-BF40-96FC-B9FF38E497C4}"/>
              </a:ext>
            </a:extLst>
          </p:cNvPr>
          <p:cNvSpPr>
            <a:spLocks noGrp="1"/>
          </p:cNvSpPr>
          <p:nvPr>
            <p:ph type="title" idx="4294967295"/>
          </p:nvPr>
        </p:nvSpPr>
        <p:spPr>
          <a:xfrm>
            <a:off x="628650" y="4229810"/>
            <a:ext cx="7886700" cy="1311454"/>
          </a:xfrm>
        </p:spPr>
        <p:txBody>
          <a:bodyPr/>
          <a:lstStyle/>
          <a:p>
            <a:r>
              <a:rPr lang="en-US" dirty="0"/>
              <a:t>Closing Slide Header</a:t>
            </a:r>
          </a:p>
        </p:txBody>
      </p:sp>
    </p:spTree>
    <p:extLst>
      <p:ext uri="{BB962C8B-B14F-4D97-AF65-F5344CB8AC3E}">
        <p14:creationId xmlns:p14="http://schemas.microsoft.com/office/powerpoint/2010/main" val="1458488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36F702-10A0-6A43-AC03-54B0B945CFC8}"/>
              </a:ext>
            </a:extLst>
          </p:cNvPr>
          <p:cNvSpPr>
            <a:spLocks noGrp="1"/>
          </p:cNvSpPr>
          <p:nvPr>
            <p:ph type="ctrTitle"/>
          </p:nvPr>
        </p:nvSpPr>
        <p:spPr>
          <a:xfrm>
            <a:off x="714376" y="2744661"/>
            <a:ext cx="7715249" cy="759906"/>
          </a:xfrm>
        </p:spPr>
        <p:txBody>
          <a:bodyPr>
            <a:normAutofit/>
          </a:bodyPr>
          <a:lstStyle/>
          <a:p>
            <a:r>
              <a:rPr lang="en-US" dirty="0"/>
              <a:t>Iconography/Photography</a:t>
            </a:r>
          </a:p>
        </p:txBody>
      </p:sp>
      <p:sp>
        <p:nvSpPr>
          <p:cNvPr id="5" name="Subtitle 4">
            <a:extLst>
              <a:ext uri="{FF2B5EF4-FFF2-40B4-BE49-F238E27FC236}">
                <a16:creationId xmlns:a16="http://schemas.microsoft.com/office/drawing/2014/main" id="{1295D826-CAC7-9540-8C66-11D2CB18B2AD}"/>
              </a:ext>
            </a:extLst>
          </p:cNvPr>
          <p:cNvSpPr>
            <a:spLocks noGrp="1"/>
          </p:cNvSpPr>
          <p:nvPr>
            <p:ph type="subTitle" idx="1"/>
          </p:nvPr>
        </p:nvSpPr>
        <p:spPr>
          <a:xfrm>
            <a:off x="714376" y="3694740"/>
            <a:ext cx="7715249" cy="407460"/>
          </a:xfrm>
        </p:spPr>
        <p:txBody>
          <a:bodyPr>
            <a:normAutofit/>
          </a:bodyPr>
          <a:lstStyle/>
          <a:p>
            <a:r>
              <a:rPr lang="en-US" dirty="0"/>
              <a:t>Presentation Tools and Assets</a:t>
            </a:r>
          </a:p>
        </p:txBody>
      </p:sp>
    </p:spTree>
    <p:extLst>
      <p:ext uri="{BB962C8B-B14F-4D97-AF65-F5344CB8AC3E}">
        <p14:creationId xmlns:p14="http://schemas.microsoft.com/office/powerpoint/2010/main" val="170560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413B-311A-8740-9FBA-19B5367E37FE}"/>
              </a:ext>
            </a:extLst>
          </p:cNvPr>
          <p:cNvSpPr>
            <a:spLocks noGrp="1"/>
          </p:cNvSpPr>
          <p:nvPr>
            <p:ph type="title"/>
          </p:nvPr>
        </p:nvSpPr>
        <p:spPr>
          <a:xfrm>
            <a:off x="714375" y="526778"/>
            <a:ext cx="7715251" cy="869089"/>
          </a:xfrm>
        </p:spPr>
        <p:txBody>
          <a:bodyPr/>
          <a:lstStyle/>
          <a:p>
            <a:r>
              <a:rPr lang="en-US" dirty="0"/>
              <a:t>Iconography</a:t>
            </a:r>
          </a:p>
        </p:txBody>
      </p:sp>
      <p:sp>
        <p:nvSpPr>
          <p:cNvPr id="14" name="Content Placeholder 13">
            <a:extLst>
              <a:ext uri="{FF2B5EF4-FFF2-40B4-BE49-F238E27FC236}">
                <a16:creationId xmlns:a16="http://schemas.microsoft.com/office/drawing/2014/main" id="{6D4279B7-2D60-F846-B93B-85274F5F0A05}"/>
              </a:ext>
            </a:extLst>
          </p:cNvPr>
          <p:cNvSpPr>
            <a:spLocks noGrp="1"/>
          </p:cNvSpPr>
          <p:nvPr>
            <p:ph idx="10"/>
          </p:nvPr>
        </p:nvSpPr>
        <p:spPr/>
        <p:txBody>
          <a:bodyPr>
            <a:normAutofit lnSpcReduction="10000"/>
          </a:bodyPr>
          <a:lstStyle/>
          <a:p>
            <a:r>
              <a:rPr lang="en-US" dirty="0"/>
              <a:t>Download the full brand icon set at </a:t>
            </a:r>
            <a:r>
              <a:rPr lang="en-US" dirty="0">
                <a:hlinkClick r:id="rId2"/>
              </a:rPr>
              <a:t>brand.uiowa.edu/graphic-elements</a:t>
            </a:r>
            <a:r>
              <a:rPr lang="en-US" dirty="0"/>
              <a:t>.</a:t>
            </a:r>
          </a:p>
          <a:p>
            <a:r>
              <a:rPr lang="en-US" dirty="0"/>
              <a:t>Academics/Research</a:t>
            </a:r>
          </a:p>
          <a:p>
            <a:r>
              <a:rPr lang="en-US" dirty="0"/>
              <a:t>Technology/Business</a:t>
            </a:r>
          </a:p>
          <a:p>
            <a:r>
              <a:rPr lang="en-US" dirty="0"/>
              <a:t>Campus Buildings</a:t>
            </a:r>
          </a:p>
          <a:p>
            <a:r>
              <a:rPr lang="en-US" dirty="0"/>
              <a:t>Nature/Recreation</a:t>
            </a:r>
          </a:p>
          <a:p>
            <a:r>
              <a:rPr lang="en-US" dirty="0"/>
              <a:t>Wayfinding/Transportation</a:t>
            </a:r>
          </a:p>
          <a:p>
            <a:r>
              <a:rPr lang="en-US" dirty="0"/>
              <a:t>Patient Care</a:t>
            </a:r>
          </a:p>
          <a:p>
            <a:r>
              <a:rPr lang="en-US" dirty="0"/>
              <a:t>Home/Personal</a:t>
            </a:r>
          </a:p>
          <a:p>
            <a:r>
              <a:rPr lang="en-US" dirty="0"/>
              <a:t>Entertainment</a:t>
            </a:r>
          </a:p>
          <a:p>
            <a:endParaRPr lang="en-US" dirty="0"/>
          </a:p>
        </p:txBody>
      </p:sp>
      <p:sp>
        <p:nvSpPr>
          <p:cNvPr id="5" name="Footer Placeholder 4">
            <a:extLst>
              <a:ext uri="{FF2B5EF4-FFF2-40B4-BE49-F238E27FC236}">
                <a16:creationId xmlns:a16="http://schemas.microsoft.com/office/drawing/2014/main" id="{E5C283B1-EBDF-4455-9429-52359C17DEFD}"/>
              </a:ext>
            </a:extLst>
          </p:cNvPr>
          <p:cNvSpPr>
            <a:spLocks noGrp="1"/>
          </p:cNvSpPr>
          <p:nvPr>
            <p:ph type="ftr" sz="quarter" idx="3"/>
          </p:nvPr>
        </p:nvSpPr>
        <p:spPr>
          <a:xfrm>
            <a:off x="2073821" y="6441193"/>
            <a:ext cx="6513130" cy="365125"/>
          </a:xfrm>
        </p:spPr>
        <p:txBody>
          <a:bodyPr/>
          <a:lstStyle/>
          <a:p>
            <a:r>
              <a:rPr lang="en-US"/>
              <a:t>Insert-&gt;Header and Footer-&gt;Type Customizable Name</a:t>
            </a:r>
            <a:endParaRPr lang="en-US" dirty="0"/>
          </a:p>
        </p:txBody>
      </p:sp>
      <p:pic>
        <p:nvPicPr>
          <p:cNvPr id="15" name="Picture 14">
            <a:extLst>
              <a:ext uri="{FF2B5EF4-FFF2-40B4-BE49-F238E27FC236}">
                <a16:creationId xmlns:a16="http://schemas.microsoft.com/office/drawing/2014/main" id="{46198F71-4DA9-3546-8C40-6F2AFAF1E3D3}"/>
              </a:ext>
              <a:ext uri="{C183D7F6-B498-43B3-948B-1728B52AA6E4}">
                <adec:decorative xmlns:adec="http://schemas.microsoft.com/office/drawing/2017/decorative" xmlns="" val="1"/>
              </a:ext>
            </a:extLst>
          </p:cNvPr>
          <p:cNvPicPr>
            <a:picLocks noChangeAspect="1"/>
          </p:cNvPicPr>
          <p:nvPr/>
        </p:nvPicPr>
        <p:blipFill rotWithShape="1">
          <a:blip r:embed="rId3"/>
          <a:srcRect r="47882"/>
          <a:stretch/>
        </p:blipFill>
        <p:spPr>
          <a:xfrm>
            <a:off x="5916201" y="2226169"/>
            <a:ext cx="2656391" cy="1951394"/>
          </a:xfrm>
          <a:prstGeom prst="rect">
            <a:avLst/>
          </a:prstGeom>
        </p:spPr>
      </p:pic>
      <p:pic>
        <p:nvPicPr>
          <p:cNvPr id="16" name="Picture 15">
            <a:extLst>
              <a:ext uri="{FF2B5EF4-FFF2-40B4-BE49-F238E27FC236}">
                <a16:creationId xmlns:a16="http://schemas.microsoft.com/office/drawing/2014/main" id="{944C9B52-2B95-EC40-B31C-AE8ECD23847A}"/>
              </a:ext>
              <a:ext uri="{C183D7F6-B498-43B3-948B-1728B52AA6E4}">
                <adec:decorative xmlns:adec="http://schemas.microsoft.com/office/drawing/2017/decorative" xmlns="" val="1"/>
              </a:ext>
            </a:extLst>
          </p:cNvPr>
          <p:cNvPicPr>
            <a:picLocks noChangeAspect="1"/>
          </p:cNvPicPr>
          <p:nvPr/>
        </p:nvPicPr>
        <p:blipFill rotWithShape="1">
          <a:blip r:embed="rId3"/>
          <a:srcRect l="49687"/>
          <a:stretch/>
        </p:blipFill>
        <p:spPr>
          <a:xfrm>
            <a:off x="5963326" y="4007533"/>
            <a:ext cx="2564420" cy="1951394"/>
          </a:xfrm>
          <a:prstGeom prst="rect">
            <a:avLst/>
          </a:prstGeom>
        </p:spPr>
      </p:pic>
    </p:spTree>
    <p:extLst>
      <p:ext uri="{BB962C8B-B14F-4D97-AF65-F5344CB8AC3E}">
        <p14:creationId xmlns:p14="http://schemas.microsoft.com/office/powerpoint/2010/main" val="4079559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413B-311A-8740-9FBA-19B5367E37FE}"/>
              </a:ext>
            </a:extLst>
          </p:cNvPr>
          <p:cNvSpPr>
            <a:spLocks noGrp="1"/>
          </p:cNvSpPr>
          <p:nvPr>
            <p:ph type="title"/>
          </p:nvPr>
        </p:nvSpPr>
        <p:spPr>
          <a:xfrm>
            <a:off x="711994" y="498296"/>
            <a:ext cx="3945731" cy="896116"/>
          </a:xfrm>
        </p:spPr>
        <p:txBody>
          <a:bodyPr/>
          <a:lstStyle/>
          <a:p>
            <a:r>
              <a:rPr lang="en-US" dirty="0"/>
              <a:t>Photography</a:t>
            </a:r>
          </a:p>
        </p:txBody>
      </p:sp>
      <p:sp>
        <p:nvSpPr>
          <p:cNvPr id="4" name="Content Placeholder 3">
            <a:extLst>
              <a:ext uri="{FF2B5EF4-FFF2-40B4-BE49-F238E27FC236}">
                <a16:creationId xmlns:a16="http://schemas.microsoft.com/office/drawing/2014/main" id="{5F6E8446-B7CC-46E8-8169-A5E4E40DDEED}"/>
              </a:ext>
            </a:extLst>
          </p:cNvPr>
          <p:cNvSpPr>
            <a:spLocks noGrp="1"/>
          </p:cNvSpPr>
          <p:nvPr>
            <p:ph idx="1"/>
          </p:nvPr>
        </p:nvSpPr>
        <p:spPr>
          <a:xfrm>
            <a:off x="714375" y="1686758"/>
            <a:ext cx="3943351" cy="4256843"/>
          </a:xfrm>
        </p:spPr>
        <p:txBody>
          <a:bodyPr>
            <a:noAutofit/>
          </a:bodyPr>
          <a:lstStyle/>
          <a:p>
            <a:r>
              <a:rPr lang="en-US" dirty="0"/>
              <a:t>Approved on-campus users can access the university’s library of professional photos and video footage for marketing and communication purposes at </a:t>
            </a:r>
            <a:r>
              <a:rPr lang="en-US" dirty="0">
                <a:hlinkClick r:id="rId2"/>
              </a:rPr>
              <a:t>uiowa.photoshelter.com</a:t>
            </a:r>
            <a:r>
              <a:rPr lang="en-US" dirty="0"/>
              <a:t>.</a:t>
            </a:r>
          </a:p>
        </p:txBody>
      </p:sp>
      <p:pic>
        <p:nvPicPr>
          <p:cNvPr id="9" name="Picture Placeholder 8" descr="An aerial view of the Iowa River and the University of Iowa campus">
            <a:extLst>
              <a:ext uri="{FF2B5EF4-FFF2-40B4-BE49-F238E27FC236}">
                <a16:creationId xmlns:a16="http://schemas.microsoft.com/office/drawing/2014/main" id="{457CD941-0262-3542-AA92-8FF91F46D60D}"/>
              </a:ext>
            </a:extLst>
          </p:cNvPr>
          <p:cNvPicPr>
            <a:picLocks noGrp="1" noChangeAspect="1"/>
          </p:cNvPicPr>
          <p:nvPr>
            <p:ph type="pic" sz="quarter" idx="11"/>
          </p:nvPr>
        </p:nvPicPr>
        <p:blipFill rotWithShape="1">
          <a:blip r:embed="rId3"/>
          <a:srcRect l="18043" r="18043"/>
          <a:stretch/>
        </p:blipFill>
        <p:spPr>
          <a:xfrm>
            <a:off x="5378651" y="1"/>
            <a:ext cx="3771900" cy="6389511"/>
          </a:xfrm>
        </p:spPr>
      </p:pic>
      <p:sp>
        <p:nvSpPr>
          <p:cNvPr id="5" name="Footer Placeholder 4">
            <a:extLst>
              <a:ext uri="{FF2B5EF4-FFF2-40B4-BE49-F238E27FC236}">
                <a16:creationId xmlns:a16="http://schemas.microsoft.com/office/drawing/2014/main" id="{E5C283B1-EBDF-4455-9429-52359C17DEFD}"/>
              </a:ext>
            </a:extLst>
          </p:cNvPr>
          <p:cNvSpPr>
            <a:spLocks noGrp="1"/>
          </p:cNvSpPr>
          <p:nvPr>
            <p:ph type="ftr" sz="quarter" idx="3"/>
          </p:nvPr>
        </p:nvSpPr>
        <p:spPr>
          <a:xfrm>
            <a:off x="2073821" y="6441193"/>
            <a:ext cx="6513130" cy="365125"/>
          </a:xfrm>
        </p:spPr>
        <p:txBody>
          <a:bodyPr/>
          <a:lstStyle/>
          <a:p>
            <a:r>
              <a:rPr lang="en-US"/>
              <a:t>Insert-&gt;Header and Footer-&gt;Type Customizable Name</a:t>
            </a:r>
            <a:endParaRPr lang="en-US" dirty="0"/>
          </a:p>
        </p:txBody>
      </p:sp>
    </p:spTree>
    <p:extLst>
      <p:ext uri="{BB962C8B-B14F-4D97-AF65-F5344CB8AC3E}">
        <p14:creationId xmlns:p14="http://schemas.microsoft.com/office/powerpoint/2010/main" val="1302586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716A-F53C-443F-B434-C91CCD6AC1CF}"/>
              </a:ext>
            </a:extLst>
          </p:cNvPr>
          <p:cNvSpPr>
            <a:spLocks noGrp="1"/>
          </p:cNvSpPr>
          <p:nvPr>
            <p:ph type="ctrTitle"/>
          </p:nvPr>
        </p:nvSpPr>
        <p:spPr>
          <a:xfrm>
            <a:off x="714376" y="2744661"/>
            <a:ext cx="7715249" cy="759906"/>
          </a:xfrm>
        </p:spPr>
        <p:txBody>
          <a:bodyPr>
            <a:normAutofit/>
          </a:bodyPr>
          <a:lstStyle/>
          <a:p>
            <a:r>
              <a:rPr lang="en-US" dirty="0"/>
              <a:t>Charts, Graphics, Infographics</a:t>
            </a:r>
          </a:p>
        </p:txBody>
      </p:sp>
      <p:sp>
        <p:nvSpPr>
          <p:cNvPr id="3" name="Subtitle 2">
            <a:extLst>
              <a:ext uri="{FF2B5EF4-FFF2-40B4-BE49-F238E27FC236}">
                <a16:creationId xmlns:a16="http://schemas.microsoft.com/office/drawing/2014/main" id="{7DE7290B-B513-420D-B0CB-C36DC936E67D}"/>
              </a:ext>
            </a:extLst>
          </p:cNvPr>
          <p:cNvSpPr>
            <a:spLocks noGrp="1"/>
          </p:cNvSpPr>
          <p:nvPr>
            <p:ph type="subTitle" idx="1"/>
          </p:nvPr>
        </p:nvSpPr>
        <p:spPr>
          <a:xfrm>
            <a:off x="714376" y="3694740"/>
            <a:ext cx="7715249" cy="407460"/>
          </a:xfrm>
        </p:spPr>
        <p:txBody>
          <a:bodyPr/>
          <a:lstStyle/>
          <a:p>
            <a:r>
              <a:rPr lang="en-US" dirty="0"/>
              <a:t>Presentation Tools and Assets</a:t>
            </a:r>
          </a:p>
        </p:txBody>
      </p:sp>
    </p:spTree>
    <p:extLst>
      <p:ext uri="{BB962C8B-B14F-4D97-AF65-F5344CB8AC3E}">
        <p14:creationId xmlns:p14="http://schemas.microsoft.com/office/powerpoint/2010/main" val="26384091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95FE-EF09-4DB0-A855-B32D739B5574}"/>
              </a:ext>
            </a:extLst>
          </p:cNvPr>
          <p:cNvSpPr>
            <a:spLocks noGrp="1"/>
          </p:cNvSpPr>
          <p:nvPr>
            <p:ph type="title"/>
          </p:nvPr>
        </p:nvSpPr>
        <p:spPr>
          <a:xfrm>
            <a:off x="714375" y="526778"/>
            <a:ext cx="7715251" cy="869089"/>
          </a:xfrm>
        </p:spPr>
        <p:txBody>
          <a:bodyPr/>
          <a:lstStyle/>
          <a:p>
            <a:r>
              <a:rPr lang="en-US" dirty="0"/>
              <a:t>Standard Percentages</a:t>
            </a:r>
          </a:p>
        </p:txBody>
      </p:sp>
      <p:pic>
        <p:nvPicPr>
          <p:cNvPr id="4" name="Picture 3" descr="1%">
            <a:extLst>
              <a:ext uri="{FF2B5EF4-FFF2-40B4-BE49-F238E27FC236}">
                <a16:creationId xmlns:a16="http://schemas.microsoft.com/office/drawing/2014/main" id="{BC1B1F11-A436-475C-B710-098A2FC82A2B}"/>
              </a:ext>
            </a:extLst>
          </p:cNvPr>
          <p:cNvPicPr>
            <a:picLocks noChangeAspect="1"/>
          </p:cNvPicPr>
          <p:nvPr/>
        </p:nvPicPr>
        <p:blipFill>
          <a:blip r:embed="rId2"/>
          <a:stretch>
            <a:fillRect/>
          </a:stretch>
        </p:blipFill>
        <p:spPr>
          <a:xfrm>
            <a:off x="804316" y="2114551"/>
            <a:ext cx="604159" cy="603354"/>
          </a:xfrm>
          <a:prstGeom prst="rect">
            <a:avLst/>
          </a:prstGeom>
        </p:spPr>
      </p:pic>
      <p:pic>
        <p:nvPicPr>
          <p:cNvPr id="6" name="Picture 5" descr="2%">
            <a:extLst>
              <a:ext uri="{FF2B5EF4-FFF2-40B4-BE49-F238E27FC236}">
                <a16:creationId xmlns:a16="http://schemas.microsoft.com/office/drawing/2014/main" id="{0AEE07B1-595E-4169-9668-6E4F2B02437D}"/>
              </a:ext>
            </a:extLst>
          </p:cNvPr>
          <p:cNvPicPr>
            <a:picLocks noChangeAspect="1"/>
          </p:cNvPicPr>
          <p:nvPr/>
        </p:nvPicPr>
        <p:blipFill>
          <a:blip r:embed="rId3"/>
          <a:stretch>
            <a:fillRect/>
          </a:stretch>
        </p:blipFill>
        <p:spPr>
          <a:xfrm>
            <a:off x="1573517" y="2114550"/>
            <a:ext cx="604159" cy="603354"/>
          </a:xfrm>
          <a:prstGeom prst="rect">
            <a:avLst/>
          </a:prstGeom>
        </p:spPr>
      </p:pic>
      <p:pic>
        <p:nvPicPr>
          <p:cNvPr id="10" name="Picture 9" descr="3%">
            <a:extLst>
              <a:ext uri="{FF2B5EF4-FFF2-40B4-BE49-F238E27FC236}">
                <a16:creationId xmlns:a16="http://schemas.microsoft.com/office/drawing/2014/main" id="{9205DC09-78D8-4A75-AB52-D119E76DA78A}"/>
              </a:ext>
            </a:extLst>
          </p:cNvPr>
          <p:cNvPicPr>
            <a:picLocks noChangeAspect="1"/>
          </p:cNvPicPr>
          <p:nvPr/>
        </p:nvPicPr>
        <p:blipFill>
          <a:blip r:embed="rId4"/>
          <a:stretch>
            <a:fillRect/>
          </a:stretch>
        </p:blipFill>
        <p:spPr>
          <a:xfrm>
            <a:off x="2342718" y="2114551"/>
            <a:ext cx="604159" cy="603354"/>
          </a:xfrm>
          <a:prstGeom prst="rect">
            <a:avLst/>
          </a:prstGeom>
        </p:spPr>
      </p:pic>
      <p:pic>
        <p:nvPicPr>
          <p:cNvPr id="12" name="Picture 11" descr="4%">
            <a:extLst>
              <a:ext uri="{FF2B5EF4-FFF2-40B4-BE49-F238E27FC236}">
                <a16:creationId xmlns:a16="http://schemas.microsoft.com/office/drawing/2014/main" id="{46E6D83B-1138-4E8B-87BB-ACB7CBFE8392}"/>
              </a:ext>
            </a:extLst>
          </p:cNvPr>
          <p:cNvPicPr>
            <a:picLocks noChangeAspect="1"/>
          </p:cNvPicPr>
          <p:nvPr/>
        </p:nvPicPr>
        <p:blipFill>
          <a:blip r:embed="rId5"/>
          <a:stretch>
            <a:fillRect/>
          </a:stretch>
        </p:blipFill>
        <p:spPr>
          <a:xfrm>
            <a:off x="3111918" y="2114549"/>
            <a:ext cx="604159" cy="603354"/>
          </a:xfrm>
          <a:prstGeom prst="rect">
            <a:avLst/>
          </a:prstGeom>
        </p:spPr>
      </p:pic>
      <p:pic>
        <p:nvPicPr>
          <p:cNvPr id="14" name="Picture 13" descr="5%">
            <a:extLst>
              <a:ext uri="{FF2B5EF4-FFF2-40B4-BE49-F238E27FC236}">
                <a16:creationId xmlns:a16="http://schemas.microsoft.com/office/drawing/2014/main" id="{55228D17-8B92-474F-B1CE-28F2B594DA12}"/>
              </a:ext>
            </a:extLst>
          </p:cNvPr>
          <p:cNvPicPr>
            <a:picLocks noChangeAspect="1"/>
          </p:cNvPicPr>
          <p:nvPr/>
        </p:nvPicPr>
        <p:blipFill>
          <a:blip r:embed="rId6"/>
          <a:stretch>
            <a:fillRect/>
          </a:stretch>
        </p:blipFill>
        <p:spPr>
          <a:xfrm>
            <a:off x="3881119" y="2114549"/>
            <a:ext cx="604159" cy="603354"/>
          </a:xfrm>
          <a:prstGeom prst="rect">
            <a:avLst/>
          </a:prstGeom>
        </p:spPr>
      </p:pic>
      <p:pic>
        <p:nvPicPr>
          <p:cNvPr id="16" name="Picture 15" descr="6%">
            <a:extLst>
              <a:ext uri="{FF2B5EF4-FFF2-40B4-BE49-F238E27FC236}">
                <a16:creationId xmlns:a16="http://schemas.microsoft.com/office/drawing/2014/main" id="{5348EDC8-EBEA-4A42-9C5B-37E270E7C9AF}"/>
              </a:ext>
            </a:extLst>
          </p:cNvPr>
          <p:cNvPicPr>
            <a:picLocks noChangeAspect="1"/>
          </p:cNvPicPr>
          <p:nvPr/>
        </p:nvPicPr>
        <p:blipFill>
          <a:blip r:embed="rId7"/>
          <a:stretch>
            <a:fillRect/>
          </a:stretch>
        </p:blipFill>
        <p:spPr>
          <a:xfrm>
            <a:off x="4650320" y="2114549"/>
            <a:ext cx="604159" cy="603354"/>
          </a:xfrm>
          <a:prstGeom prst="rect">
            <a:avLst/>
          </a:prstGeom>
        </p:spPr>
      </p:pic>
      <p:pic>
        <p:nvPicPr>
          <p:cNvPr id="18" name="Picture 17" descr="7%">
            <a:extLst>
              <a:ext uri="{FF2B5EF4-FFF2-40B4-BE49-F238E27FC236}">
                <a16:creationId xmlns:a16="http://schemas.microsoft.com/office/drawing/2014/main" id="{06D5AD74-5057-4440-9464-F479BCE23E50}"/>
              </a:ext>
            </a:extLst>
          </p:cNvPr>
          <p:cNvPicPr>
            <a:picLocks noChangeAspect="1"/>
          </p:cNvPicPr>
          <p:nvPr/>
        </p:nvPicPr>
        <p:blipFill>
          <a:blip r:embed="rId8"/>
          <a:stretch>
            <a:fillRect/>
          </a:stretch>
        </p:blipFill>
        <p:spPr>
          <a:xfrm>
            <a:off x="5419521" y="2114551"/>
            <a:ext cx="604159" cy="603354"/>
          </a:xfrm>
          <a:prstGeom prst="rect">
            <a:avLst/>
          </a:prstGeom>
        </p:spPr>
      </p:pic>
      <p:pic>
        <p:nvPicPr>
          <p:cNvPr id="20" name="Picture 19" descr="8%">
            <a:extLst>
              <a:ext uri="{FF2B5EF4-FFF2-40B4-BE49-F238E27FC236}">
                <a16:creationId xmlns:a16="http://schemas.microsoft.com/office/drawing/2014/main" id="{2B207049-DB40-449E-B949-798A534ED2EC}"/>
              </a:ext>
            </a:extLst>
          </p:cNvPr>
          <p:cNvPicPr>
            <a:picLocks noChangeAspect="1"/>
          </p:cNvPicPr>
          <p:nvPr/>
        </p:nvPicPr>
        <p:blipFill>
          <a:blip r:embed="rId9"/>
          <a:stretch>
            <a:fillRect/>
          </a:stretch>
        </p:blipFill>
        <p:spPr>
          <a:xfrm>
            <a:off x="6188721" y="2114549"/>
            <a:ext cx="604159" cy="603354"/>
          </a:xfrm>
          <a:prstGeom prst="rect">
            <a:avLst/>
          </a:prstGeom>
        </p:spPr>
      </p:pic>
      <p:pic>
        <p:nvPicPr>
          <p:cNvPr id="22" name="Picture 21" descr="9%">
            <a:extLst>
              <a:ext uri="{FF2B5EF4-FFF2-40B4-BE49-F238E27FC236}">
                <a16:creationId xmlns:a16="http://schemas.microsoft.com/office/drawing/2014/main" id="{E0D2CD5D-3A67-4D20-A981-42C0F1977C18}"/>
              </a:ext>
            </a:extLst>
          </p:cNvPr>
          <p:cNvPicPr>
            <a:picLocks noChangeAspect="1"/>
          </p:cNvPicPr>
          <p:nvPr/>
        </p:nvPicPr>
        <p:blipFill>
          <a:blip r:embed="rId10"/>
          <a:stretch>
            <a:fillRect/>
          </a:stretch>
        </p:blipFill>
        <p:spPr>
          <a:xfrm>
            <a:off x="6966325" y="2114549"/>
            <a:ext cx="604159" cy="603354"/>
          </a:xfrm>
          <a:prstGeom prst="rect">
            <a:avLst/>
          </a:prstGeom>
        </p:spPr>
      </p:pic>
      <p:pic>
        <p:nvPicPr>
          <p:cNvPr id="24" name="Picture 23" descr="10%">
            <a:extLst>
              <a:ext uri="{FF2B5EF4-FFF2-40B4-BE49-F238E27FC236}">
                <a16:creationId xmlns:a16="http://schemas.microsoft.com/office/drawing/2014/main" id="{0EC845F7-B3CD-415A-9BF8-22F2E24812E5}"/>
              </a:ext>
            </a:extLst>
          </p:cNvPr>
          <p:cNvPicPr>
            <a:picLocks noChangeAspect="1"/>
          </p:cNvPicPr>
          <p:nvPr/>
        </p:nvPicPr>
        <p:blipFill>
          <a:blip r:embed="rId11"/>
          <a:stretch>
            <a:fillRect/>
          </a:stretch>
        </p:blipFill>
        <p:spPr>
          <a:xfrm>
            <a:off x="7735526" y="2114549"/>
            <a:ext cx="604159" cy="603354"/>
          </a:xfrm>
          <a:prstGeom prst="rect">
            <a:avLst/>
          </a:prstGeom>
        </p:spPr>
      </p:pic>
      <p:pic>
        <p:nvPicPr>
          <p:cNvPr id="26" name="Picture 25" descr="11%">
            <a:extLst>
              <a:ext uri="{FF2B5EF4-FFF2-40B4-BE49-F238E27FC236}">
                <a16:creationId xmlns:a16="http://schemas.microsoft.com/office/drawing/2014/main" id="{132B5C11-8865-42DD-8ADA-F806F2B8C248}"/>
              </a:ext>
            </a:extLst>
          </p:cNvPr>
          <p:cNvPicPr>
            <a:picLocks noChangeAspect="1"/>
          </p:cNvPicPr>
          <p:nvPr/>
        </p:nvPicPr>
        <p:blipFill>
          <a:blip r:embed="rId12"/>
          <a:stretch>
            <a:fillRect/>
          </a:stretch>
        </p:blipFill>
        <p:spPr>
          <a:xfrm>
            <a:off x="804315" y="2772245"/>
            <a:ext cx="604159" cy="604159"/>
          </a:xfrm>
          <a:prstGeom prst="rect">
            <a:avLst/>
          </a:prstGeom>
        </p:spPr>
      </p:pic>
      <p:pic>
        <p:nvPicPr>
          <p:cNvPr id="28" name="Picture 27" descr="12%">
            <a:extLst>
              <a:ext uri="{FF2B5EF4-FFF2-40B4-BE49-F238E27FC236}">
                <a16:creationId xmlns:a16="http://schemas.microsoft.com/office/drawing/2014/main" id="{3F0D76BF-9101-4FAE-AC7B-45EBB5A5588B}"/>
              </a:ext>
            </a:extLst>
          </p:cNvPr>
          <p:cNvPicPr>
            <a:picLocks noChangeAspect="1"/>
          </p:cNvPicPr>
          <p:nvPr/>
        </p:nvPicPr>
        <p:blipFill>
          <a:blip r:embed="rId13"/>
          <a:stretch>
            <a:fillRect/>
          </a:stretch>
        </p:blipFill>
        <p:spPr>
          <a:xfrm>
            <a:off x="1573517" y="2772245"/>
            <a:ext cx="604159" cy="604159"/>
          </a:xfrm>
          <a:prstGeom prst="rect">
            <a:avLst/>
          </a:prstGeom>
        </p:spPr>
      </p:pic>
      <p:pic>
        <p:nvPicPr>
          <p:cNvPr id="30" name="Picture 29" descr="13%">
            <a:extLst>
              <a:ext uri="{FF2B5EF4-FFF2-40B4-BE49-F238E27FC236}">
                <a16:creationId xmlns:a16="http://schemas.microsoft.com/office/drawing/2014/main" id="{4090C987-95AF-43D8-8192-D1911CC48796}"/>
              </a:ext>
            </a:extLst>
          </p:cNvPr>
          <p:cNvPicPr>
            <a:picLocks noChangeAspect="1"/>
          </p:cNvPicPr>
          <p:nvPr/>
        </p:nvPicPr>
        <p:blipFill>
          <a:blip r:embed="rId14"/>
          <a:stretch>
            <a:fillRect/>
          </a:stretch>
        </p:blipFill>
        <p:spPr>
          <a:xfrm>
            <a:off x="2327727" y="2772245"/>
            <a:ext cx="604159" cy="604159"/>
          </a:xfrm>
          <a:prstGeom prst="rect">
            <a:avLst/>
          </a:prstGeom>
        </p:spPr>
      </p:pic>
      <p:pic>
        <p:nvPicPr>
          <p:cNvPr id="32" name="Picture 31" descr="14%">
            <a:extLst>
              <a:ext uri="{FF2B5EF4-FFF2-40B4-BE49-F238E27FC236}">
                <a16:creationId xmlns:a16="http://schemas.microsoft.com/office/drawing/2014/main" id="{6B6B9F83-4824-4942-8C46-19E0C7B9F68D}"/>
              </a:ext>
            </a:extLst>
          </p:cNvPr>
          <p:cNvPicPr>
            <a:picLocks noChangeAspect="1"/>
          </p:cNvPicPr>
          <p:nvPr/>
        </p:nvPicPr>
        <p:blipFill>
          <a:blip r:embed="rId15"/>
          <a:stretch>
            <a:fillRect/>
          </a:stretch>
        </p:blipFill>
        <p:spPr>
          <a:xfrm>
            <a:off x="3111918" y="2772245"/>
            <a:ext cx="604159" cy="604159"/>
          </a:xfrm>
          <a:prstGeom prst="rect">
            <a:avLst/>
          </a:prstGeom>
        </p:spPr>
      </p:pic>
      <p:pic>
        <p:nvPicPr>
          <p:cNvPr id="34" name="Picture 33" descr="15%">
            <a:extLst>
              <a:ext uri="{FF2B5EF4-FFF2-40B4-BE49-F238E27FC236}">
                <a16:creationId xmlns:a16="http://schemas.microsoft.com/office/drawing/2014/main" id="{3FA3B665-B148-474C-84A5-9634B5142079}"/>
              </a:ext>
            </a:extLst>
          </p:cNvPr>
          <p:cNvPicPr>
            <a:picLocks noChangeAspect="1"/>
          </p:cNvPicPr>
          <p:nvPr/>
        </p:nvPicPr>
        <p:blipFill>
          <a:blip r:embed="rId16"/>
          <a:stretch>
            <a:fillRect/>
          </a:stretch>
        </p:blipFill>
        <p:spPr>
          <a:xfrm>
            <a:off x="3881119" y="2772245"/>
            <a:ext cx="604159" cy="604159"/>
          </a:xfrm>
          <a:prstGeom prst="rect">
            <a:avLst/>
          </a:prstGeom>
        </p:spPr>
      </p:pic>
      <p:pic>
        <p:nvPicPr>
          <p:cNvPr id="36" name="Picture 35" descr="16%">
            <a:extLst>
              <a:ext uri="{FF2B5EF4-FFF2-40B4-BE49-F238E27FC236}">
                <a16:creationId xmlns:a16="http://schemas.microsoft.com/office/drawing/2014/main" id="{E75FE49F-6B98-4144-B771-62A823153185}"/>
              </a:ext>
            </a:extLst>
          </p:cNvPr>
          <p:cNvPicPr>
            <a:picLocks noChangeAspect="1"/>
          </p:cNvPicPr>
          <p:nvPr/>
        </p:nvPicPr>
        <p:blipFill>
          <a:blip r:embed="rId17"/>
          <a:stretch>
            <a:fillRect/>
          </a:stretch>
        </p:blipFill>
        <p:spPr>
          <a:xfrm>
            <a:off x="4658724" y="2772245"/>
            <a:ext cx="604159" cy="604159"/>
          </a:xfrm>
          <a:prstGeom prst="rect">
            <a:avLst/>
          </a:prstGeom>
        </p:spPr>
      </p:pic>
      <p:pic>
        <p:nvPicPr>
          <p:cNvPr id="38" name="Picture 37" descr="17%">
            <a:extLst>
              <a:ext uri="{FF2B5EF4-FFF2-40B4-BE49-F238E27FC236}">
                <a16:creationId xmlns:a16="http://schemas.microsoft.com/office/drawing/2014/main" id="{4147A4B9-7FAF-49F2-8726-C2E151F86E99}"/>
              </a:ext>
            </a:extLst>
          </p:cNvPr>
          <p:cNvPicPr>
            <a:picLocks noChangeAspect="1"/>
          </p:cNvPicPr>
          <p:nvPr/>
        </p:nvPicPr>
        <p:blipFill>
          <a:blip r:embed="rId18"/>
          <a:stretch>
            <a:fillRect/>
          </a:stretch>
        </p:blipFill>
        <p:spPr>
          <a:xfrm>
            <a:off x="5419521" y="2772245"/>
            <a:ext cx="604159" cy="604159"/>
          </a:xfrm>
          <a:prstGeom prst="rect">
            <a:avLst/>
          </a:prstGeom>
        </p:spPr>
      </p:pic>
      <p:pic>
        <p:nvPicPr>
          <p:cNvPr id="40" name="Picture 39" descr="18%">
            <a:extLst>
              <a:ext uri="{FF2B5EF4-FFF2-40B4-BE49-F238E27FC236}">
                <a16:creationId xmlns:a16="http://schemas.microsoft.com/office/drawing/2014/main" id="{8D8C129C-7BD0-490A-A088-6D95C2329F15}"/>
              </a:ext>
            </a:extLst>
          </p:cNvPr>
          <p:cNvPicPr>
            <a:picLocks noChangeAspect="1"/>
          </p:cNvPicPr>
          <p:nvPr/>
        </p:nvPicPr>
        <p:blipFill>
          <a:blip r:embed="rId19"/>
          <a:stretch>
            <a:fillRect/>
          </a:stretch>
        </p:blipFill>
        <p:spPr>
          <a:xfrm>
            <a:off x="6188721" y="2772245"/>
            <a:ext cx="604159" cy="604159"/>
          </a:xfrm>
          <a:prstGeom prst="rect">
            <a:avLst/>
          </a:prstGeom>
        </p:spPr>
      </p:pic>
      <p:pic>
        <p:nvPicPr>
          <p:cNvPr id="42" name="Picture 41" descr="19%">
            <a:extLst>
              <a:ext uri="{FF2B5EF4-FFF2-40B4-BE49-F238E27FC236}">
                <a16:creationId xmlns:a16="http://schemas.microsoft.com/office/drawing/2014/main" id="{39495A15-6E7B-40A7-BB53-A605FF6D195E}"/>
              </a:ext>
            </a:extLst>
          </p:cNvPr>
          <p:cNvPicPr>
            <a:picLocks noChangeAspect="1"/>
          </p:cNvPicPr>
          <p:nvPr/>
        </p:nvPicPr>
        <p:blipFill>
          <a:blip r:embed="rId20"/>
          <a:stretch>
            <a:fillRect/>
          </a:stretch>
        </p:blipFill>
        <p:spPr>
          <a:xfrm>
            <a:off x="6966325" y="2772245"/>
            <a:ext cx="604159" cy="604159"/>
          </a:xfrm>
          <a:prstGeom prst="rect">
            <a:avLst/>
          </a:prstGeom>
        </p:spPr>
      </p:pic>
      <p:pic>
        <p:nvPicPr>
          <p:cNvPr id="44" name="Picture 43" descr="20%">
            <a:extLst>
              <a:ext uri="{FF2B5EF4-FFF2-40B4-BE49-F238E27FC236}">
                <a16:creationId xmlns:a16="http://schemas.microsoft.com/office/drawing/2014/main" id="{82DC50F0-0D78-41F8-B063-3A1E368BF0A2}"/>
              </a:ext>
            </a:extLst>
          </p:cNvPr>
          <p:cNvPicPr>
            <a:picLocks noChangeAspect="1"/>
          </p:cNvPicPr>
          <p:nvPr/>
        </p:nvPicPr>
        <p:blipFill>
          <a:blip r:embed="rId21"/>
          <a:stretch>
            <a:fillRect/>
          </a:stretch>
        </p:blipFill>
        <p:spPr>
          <a:xfrm>
            <a:off x="7735526" y="2772245"/>
            <a:ext cx="604159" cy="604159"/>
          </a:xfrm>
          <a:prstGeom prst="rect">
            <a:avLst/>
          </a:prstGeom>
        </p:spPr>
      </p:pic>
      <p:pic>
        <p:nvPicPr>
          <p:cNvPr id="60" name="Picture 59" descr="21%">
            <a:extLst>
              <a:ext uri="{FF2B5EF4-FFF2-40B4-BE49-F238E27FC236}">
                <a16:creationId xmlns:a16="http://schemas.microsoft.com/office/drawing/2014/main" id="{1F963635-307F-4087-B65A-4E9D5637A48D}"/>
              </a:ext>
            </a:extLst>
          </p:cNvPr>
          <p:cNvPicPr>
            <a:picLocks noChangeAspect="1"/>
          </p:cNvPicPr>
          <p:nvPr/>
        </p:nvPicPr>
        <p:blipFill>
          <a:blip r:embed="rId22"/>
          <a:stretch>
            <a:fillRect/>
          </a:stretch>
        </p:blipFill>
        <p:spPr>
          <a:xfrm>
            <a:off x="804316" y="3412269"/>
            <a:ext cx="604159" cy="604159"/>
          </a:xfrm>
          <a:prstGeom prst="rect">
            <a:avLst/>
          </a:prstGeom>
        </p:spPr>
      </p:pic>
      <p:pic>
        <p:nvPicPr>
          <p:cNvPr id="62" name="Picture 61" descr="22%">
            <a:extLst>
              <a:ext uri="{FF2B5EF4-FFF2-40B4-BE49-F238E27FC236}">
                <a16:creationId xmlns:a16="http://schemas.microsoft.com/office/drawing/2014/main" id="{FB646996-DFFD-4BB6-9109-9037DF0E9D45}"/>
              </a:ext>
            </a:extLst>
          </p:cNvPr>
          <p:cNvPicPr>
            <a:picLocks noChangeAspect="1"/>
          </p:cNvPicPr>
          <p:nvPr/>
        </p:nvPicPr>
        <p:blipFill>
          <a:blip r:embed="rId23"/>
          <a:stretch>
            <a:fillRect/>
          </a:stretch>
        </p:blipFill>
        <p:spPr>
          <a:xfrm>
            <a:off x="1573517" y="3412269"/>
            <a:ext cx="604159" cy="604159"/>
          </a:xfrm>
          <a:prstGeom prst="rect">
            <a:avLst/>
          </a:prstGeom>
        </p:spPr>
      </p:pic>
      <p:pic>
        <p:nvPicPr>
          <p:cNvPr id="64" name="Picture 63" descr="23%">
            <a:extLst>
              <a:ext uri="{FF2B5EF4-FFF2-40B4-BE49-F238E27FC236}">
                <a16:creationId xmlns:a16="http://schemas.microsoft.com/office/drawing/2014/main" id="{0724AE3D-3986-4814-8708-757240B94BD5}"/>
              </a:ext>
            </a:extLst>
          </p:cNvPr>
          <p:cNvPicPr>
            <a:picLocks noChangeAspect="1"/>
          </p:cNvPicPr>
          <p:nvPr/>
        </p:nvPicPr>
        <p:blipFill>
          <a:blip r:embed="rId24"/>
          <a:stretch>
            <a:fillRect/>
          </a:stretch>
        </p:blipFill>
        <p:spPr>
          <a:xfrm>
            <a:off x="2339350" y="3412269"/>
            <a:ext cx="607526" cy="607526"/>
          </a:xfrm>
          <a:prstGeom prst="rect">
            <a:avLst/>
          </a:prstGeom>
        </p:spPr>
      </p:pic>
      <p:pic>
        <p:nvPicPr>
          <p:cNvPr id="66" name="Picture 65" descr="24%">
            <a:extLst>
              <a:ext uri="{FF2B5EF4-FFF2-40B4-BE49-F238E27FC236}">
                <a16:creationId xmlns:a16="http://schemas.microsoft.com/office/drawing/2014/main" id="{B2F0A757-8011-48F4-9D52-7EEA59440D10}"/>
              </a:ext>
            </a:extLst>
          </p:cNvPr>
          <p:cNvPicPr>
            <a:picLocks noChangeAspect="1"/>
          </p:cNvPicPr>
          <p:nvPr/>
        </p:nvPicPr>
        <p:blipFill>
          <a:blip r:embed="rId25"/>
          <a:stretch>
            <a:fillRect/>
          </a:stretch>
        </p:blipFill>
        <p:spPr>
          <a:xfrm>
            <a:off x="3108551" y="3411464"/>
            <a:ext cx="604159" cy="604159"/>
          </a:xfrm>
          <a:prstGeom prst="rect">
            <a:avLst/>
          </a:prstGeom>
        </p:spPr>
      </p:pic>
      <p:pic>
        <p:nvPicPr>
          <p:cNvPr id="68" name="Picture 67" descr="25%">
            <a:extLst>
              <a:ext uri="{FF2B5EF4-FFF2-40B4-BE49-F238E27FC236}">
                <a16:creationId xmlns:a16="http://schemas.microsoft.com/office/drawing/2014/main" id="{087AB3D3-FC8A-4F9D-BD6C-2EE1BB262A94}"/>
              </a:ext>
            </a:extLst>
          </p:cNvPr>
          <p:cNvPicPr>
            <a:picLocks noChangeAspect="1"/>
          </p:cNvPicPr>
          <p:nvPr/>
        </p:nvPicPr>
        <p:blipFill>
          <a:blip r:embed="rId26"/>
          <a:stretch>
            <a:fillRect/>
          </a:stretch>
        </p:blipFill>
        <p:spPr>
          <a:xfrm>
            <a:off x="3874384" y="3411464"/>
            <a:ext cx="604159" cy="604159"/>
          </a:xfrm>
          <a:prstGeom prst="rect">
            <a:avLst/>
          </a:prstGeom>
        </p:spPr>
      </p:pic>
      <p:pic>
        <p:nvPicPr>
          <p:cNvPr id="70" name="Picture 69" descr="26%">
            <a:extLst>
              <a:ext uri="{FF2B5EF4-FFF2-40B4-BE49-F238E27FC236}">
                <a16:creationId xmlns:a16="http://schemas.microsoft.com/office/drawing/2014/main" id="{F46ADE38-4FE5-4258-BB6B-0C00FF92642F}"/>
              </a:ext>
            </a:extLst>
          </p:cNvPr>
          <p:cNvPicPr>
            <a:picLocks noChangeAspect="1"/>
          </p:cNvPicPr>
          <p:nvPr/>
        </p:nvPicPr>
        <p:blipFill>
          <a:blip r:embed="rId27"/>
          <a:stretch>
            <a:fillRect/>
          </a:stretch>
        </p:blipFill>
        <p:spPr>
          <a:xfrm>
            <a:off x="4658724" y="3411464"/>
            <a:ext cx="604159" cy="604159"/>
          </a:xfrm>
          <a:prstGeom prst="rect">
            <a:avLst/>
          </a:prstGeom>
        </p:spPr>
      </p:pic>
      <p:pic>
        <p:nvPicPr>
          <p:cNvPr id="72" name="Picture 71" descr="27%">
            <a:extLst>
              <a:ext uri="{FF2B5EF4-FFF2-40B4-BE49-F238E27FC236}">
                <a16:creationId xmlns:a16="http://schemas.microsoft.com/office/drawing/2014/main" id="{EDFB1BF1-3FE0-4AFF-8F68-2E3EE2901FFB}"/>
              </a:ext>
            </a:extLst>
          </p:cNvPr>
          <p:cNvPicPr>
            <a:picLocks noChangeAspect="1"/>
          </p:cNvPicPr>
          <p:nvPr/>
        </p:nvPicPr>
        <p:blipFill>
          <a:blip r:embed="rId28"/>
          <a:stretch>
            <a:fillRect/>
          </a:stretch>
        </p:blipFill>
        <p:spPr>
          <a:xfrm>
            <a:off x="5412786" y="3415080"/>
            <a:ext cx="604159" cy="604159"/>
          </a:xfrm>
          <a:prstGeom prst="rect">
            <a:avLst/>
          </a:prstGeom>
        </p:spPr>
      </p:pic>
      <p:pic>
        <p:nvPicPr>
          <p:cNvPr id="74" name="Picture 73" descr="28%">
            <a:extLst>
              <a:ext uri="{FF2B5EF4-FFF2-40B4-BE49-F238E27FC236}">
                <a16:creationId xmlns:a16="http://schemas.microsoft.com/office/drawing/2014/main" id="{F003C8E9-4DFA-4B3D-94F2-FD701AFEAB04}"/>
              </a:ext>
            </a:extLst>
          </p:cNvPr>
          <p:cNvPicPr>
            <a:picLocks noChangeAspect="1"/>
          </p:cNvPicPr>
          <p:nvPr/>
        </p:nvPicPr>
        <p:blipFill>
          <a:blip r:embed="rId29"/>
          <a:stretch>
            <a:fillRect/>
          </a:stretch>
        </p:blipFill>
        <p:spPr>
          <a:xfrm>
            <a:off x="6188721" y="3415080"/>
            <a:ext cx="604159" cy="604159"/>
          </a:xfrm>
          <a:prstGeom prst="rect">
            <a:avLst/>
          </a:prstGeom>
        </p:spPr>
      </p:pic>
      <p:pic>
        <p:nvPicPr>
          <p:cNvPr id="76" name="Picture 75" descr="29%">
            <a:extLst>
              <a:ext uri="{FF2B5EF4-FFF2-40B4-BE49-F238E27FC236}">
                <a16:creationId xmlns:a16="http://schemas.microsoft.com/office/drawing/2014/main" id="{F4A28D6E-EE55-49EE-BB65-49078C5A1F4E}"/>
              </a:ext>
            </a:extLst>
          </p:cNvPr>
          <p:cNvPicPr>
            <a:picLocks noChangeAspect="1"/>
          </p:cNvPicPr>
          <p:nvPr/>
        </p:nvPicPr>
        <p:blipFill>
          <a:blip r:embed="rId30"/>
          <a:stretch>
            <a:fillRect/>
          </a:stretch>
        </p:blipFill>
        <p:spPr>
          <a:xfrm>
            <a:off x="6966325" y="3408653"/>
            <a:ext cx="604159" cy="603354"/>
          </a:xfrm>
          <a:prstGeom prst="rect">
            <a:avLst/>
          </a:prstGeom>
        </p:spPr>
      </p:pic>
      <p:pic>
        <p:nvPicPr>
          <p:cNvPr id="78" name="Picture 77" descr="30%">
            <a:extLst>
              <a:ext uri="{FF2B5EF4-FFF2-40B4-BE49-F238E27FC236}">
                <a16:creationId xmlns:a16="http://schemas.microsoft.com/office/drawing/2014/main" id="{FF030943-5960-4043-A1FC-BCD38BBA9F54}"/>
              </a:ext>
            </a:extLst>
          </p:cNvPr>
          <p:cNvPicPr>
            <a:picLocks noChangeAspect="1"/>
          </p:cNvPicPr>
          <p:nvPr/>
        </p:nvPicPr>
        <p:blipFill>
          <a:blip r:embed="rId31"/>
          <a:stretch>
            <a:fillRect/>
          </a:stretch>
        </p:blipFill>
        <p:spPr>
          <a:xfrm>
            <a:off x="7728792" y="3407848"/>
            <a:ext cx="604159" cy="604159"/>
          </a:xfrm>
          <a:prstGeom prst="rect">
            <a:avLst/>
          </a:prstGeom>
        </p:spPr>
      </p:pic>
      <p:pic>
        <p:nvPicPr>
          <p:cNvPr id="80" name="Picture 79" descr="31%">
            <a:extLst>
              <a:ext uri="{FF2B5EF4-FFF2-40B4-BE49-F238E27FC236}">
                <a16:creationId xmlns:a16="http://schemas.microsoft.com/office/drawing/2014/main" id="{A2C61C17-C80D-411E-8490-8504863F8D7A}"/>
              </a:ext>
            </a:extLst>
          </p:cNvPr>
          <p:cNvPicPr>
            <a:picLocks noChangeAspect="1"/>
          </p:cNvPicPr>
          <p:nvPr/>
        </p:nvPicPr>
        <p:blipFill>
          <a:blip r:embed="rId32"/>
          <a:stretch>
            <a:fillRect/>
          </a:stretch>
        </p:blipFill>
        <p:spPr>
          <a:xfrm>
            <a:off x="804617" y="4049369"/>
            <a:ext cx="603858" cy="603858"/>
          </a:xfrm>
          <a:prstGeom prst="rect">
            <a:avLst/>
          </a:prstGeom>
        </p:spPr>
      </p:pic>
      <p:pic>
        <p:nvPicPr>
          <p:cNvPr id="82" name="Picture 81" descr="32%">
            <a:extLst>
              <a:ext uri="{FF2B5EF4-FFF2-40B4-BE49-F238E27FC236}">
                <a16:creationId xmlns:a16="http://schemas.microsoft.com/office/drawing/2014/main" id="{69E8F982-4202-4BDE-94F7-46C506DA4FB1}"/>
              </a:ext>
            </a:extLst>
          </p:cNvPr>
          <p:cNvPicPr>
            <a:picLocks noChangeAspect="1"/>
          </p:cNvPicPr>
          <p:nvPr/>
        </p:nvPicPr>
        <p:blipFill>
          <a:blip r:embed="rId33"/>
          <a:stretch>
            <a:fillRect/>
          </a:stretch>
        </p:blipFill>
        <p:spPr>
          <a:xfrm>
            <a:off x="1573817" y="4049369"/>
            <a:ext cx="603858" cy="603858"/>
          </a:xfrm>
          <a:prstGeom prst="rect">
            <a:avLst/>
          </a:prstGeom>
        </p:spPr>
      </p:pic>
      <p:pic>
        <p:nvPicPr>
          <p:cNvPr id="84" name="Picture 83" descr="33%">
            <a:extLst>
              <a:ext uri="{FF2B5EF4-FFF2-40B4-BE49-F238E27FC236}">
                <a16:creationId xmlns:a16="http://schemas.microsoft.com/office/drawing/2014/main" id="{41F84CA9-4CD6-48C0-9953-76E1ECA33402}"/>
              </a:ext>
            </a:extLst>
          </p:cNvPr>
          <p:cNvPicPr>
            <a:picLocks noChangeAspect="1"/>
          </p:cNvPicPr>
          <p:nvPr/>
        </p:nvPicPr>
        <p:blipFill>
          <a:blip r:embed="rId34"/>
          <a:stretch>
            <a:fillRect/>
          </a:stretch>
        </p:blipFill>
        <p:spPr>
          <a:xfrm>
            <a:off x="2327726" y="4049369"/>
            <a:ext cx="603858" cy="603858"/>
          </a:xfrm>
          <a:prstGeom prst="rect">
            <a:avLst/>
          </a:prstGeom>
        </p:spPr>
      </p:pic>
      <p:pic>
        <p:nvPicPr>
          <p:cNvPr id="86" name="Picture 85" descr="34%">
            <a:extLst>
              <a:ext uri="{FF2B5EF4-FFF2-40B4-BE49-F238E27FC236}">
                <a16:creationId xmlns:a16="http://schemas.microsoft.com/office/drawing/2014/main" id="{5C6D4AFF-42C8-48CC-B916-97F8794CE519}"/>
              </a:ext>
            </a:extLst>
          </p:cNvPr>
          <p:cNvPicPr>
            <a:picLocks noChangeAspect="1"/>
          </p:cNvPicPr>
          <p:nvPr/>
        </p:nvPicPr>
        <p:blipFill>
          <a:blip r:embed="rId35"/>
          <a:stretch>
            <a:fillRect/>
          </a:stretch>
        </p:blipFill>
        <p:spPr>
          <a:xfrm>
            <a:off x="3112219" y="4049501"/>
            <a:ext cx="603858" cy="603858"/>
          </a:xfrm>
          <a:prstGeom prst="rect">
            <a:avLst/>
          </a:prstGeom>
        </p:spPr>
      </p:pic>
      <p:pic>
        <p:nvPicPr>
          <p:cNvPr id="88" name="Picture 87" descr="35%">
            <a:extLst>
              <a:ext uri="{FF2B5EF4-FFF2-40B4-BE49-F238E27FC236}">
                <a16:creationId xmlns:a16="http://schemas.microsoft.com/office/drawing/2014/main" id="{D1D2066F-AC31-47CD-8C7C-F880DBF1B475}"/>
              </a:ext>
            </a:extLst>
          </p:cNvPr>
          <p:cNvPicPr>
            <a:picLocks noChangeAspect="1"/>
          </p:cNvPicPr>
          <p:nvPr/>
        </p:nvPicPr>
        <p:blipFill>
          <a:blip r:embed="rId36"/>
          <a:stretch>
            <a:fillRect/>
          </a:stretch>
        </p:blipFill>
        <p:spPr>
          <a:xfrm>
            <a:off x="3866128" y="4049501"/>
            <a:ext cx="603858" cy="603858"/>
          </a:xfrm>
          <a:prstGeom prst="rect">
            <a:avLst/>
          </a:prstGeom>
        </p:spPr>
      </p:pic>
      <p:pic>
        <p:nvPicPr>
          <p:cNvPr id="90" name="Picture 89" descr="36%">
            <a:extLst>
              <a:ext uri="{FF2B5EF4-FFF2-40B4-BE49-F238E27FC236}">
                <a16:creationId xmlns:a16="http://schemas.microsoft.com/office/drawing/2014/main" id="{E177C6BA-AF34-4710-B111-5FE2325C9451}"/>
              </a:ext>
            </a:extLst>
          </p:cNvPr>
          <p:cNvPicPr>
            <a:picLocks noChangeAspect="1"/>
          </p:cNvPicPr>
          <p:nvPr/>
        </p:nvPicPr>
        <p:blipFill>
          <a:blip r:embed="rId37"/>
          <a:stretch>
            <a:fillRect/>
          </a:stretch>
        </p:blipFill>
        <p:spPr>
          <a:xfrm>
            <a:off x="4659025" y="4049501"/>
            <a:ext cx="603858" cy="603858"/>
          </a:xfrm>
          <a:prstGeom prst="rect">
            <a:avLst/>
          </a:prstGeom>
        </p:spPr>
      </p:pic>
      <p:pic>
        <p:nvPicPr>
          <p:cNvPr id="92" name="Picture 91" descr="37%">
            <a:extLst>
              <a:ext uri="{FF2B5EF4-FFF2-40B4-BE49-F238E27FC236}">
                <a16:creationId xmlns:a16="http://schemas.microsoft.com/office/drawing/2014/main" id="{5801FABF-942D-4ED1-8028-28BA6C3397A7}"/>
              </a:ext>
            </a:extLst>
          </p:cNvPr>
          <p:cNvPicPr>
            <a:picLocks noChangeAspect="1"/>
          </p:cNvPicPr>
          <p:nvPr/>
        </p:nvPicPr>
        <p:blipFill>
          <a:blip r:embed="rId38"/>
          <a:stretch>
            <a:fillRect/>
          </a:stretch>
        </p:blipFill>
        <p:spPr>
          <a:xfrm>
            <a:off x="5410762" y="4049501"/>
            <a:ext cx="603858" cy="603858"/>
          </a:xfrm>
          <a:prstGeom prst="rect">
            <a:avLst/>
          </a:prstGeom>
        </p:spPr>
      </p:pic>
      <p:pic>
        <p:nvPicPr>
          <p:cNvPr id="94" name="Picture 93" descr="38%">
            <a:extLst>
              <a:ext uri="{FF2B5EF4-FFF2-40B4-BE49-F238E27FC236}">
                <a16:creationId xmlns:a16="http://schemas.microsoft.com/office/drawing/2014/main" id="{20812F44-2DA1-46BA-93AA-38EE118A85E8}"/>
              </a:ext>
            </a:extLst>
          </p:cNvPr>
          <p:cNvPicPr>
            <a:picLocks noChangeAspect="1"/>
          </p:cNvPicPr>
          <p:nvPr/>
        </p:nvPicPr>
        <p:blipFill>
          <a:blip r:embed="rId39"/>
          <a:stretch>
            <a:fillRect/>
          </a:stretch>
        </p:blipFill>
        <p:spPr>
          <a:xfrm>
            <a:off x="6189022" y="4049501"/>
            <a:ext cx="603858" cy="603858"/>
          </a:xfrm>
          <a:prstGeom prst="rect">
            <a:avLst/>
          </a:prstGeom>
        </p:spPr>
      </p:pic>
      <p:pic>
        <p:nvPicPr>
          <p:cNvPr id="96" name="Picture 95" descr="39%">
            <a:extLst>
              <a:ext uri="{FF2B5EF4-FFF2-40B4-BE49-F238E27FC236}">
                <a16:creationId xmlns:a16="http://schemas.microsoft.com/office/drawing/2014/main" id="{912B9333-7EBF-40A6-BA3D-FBAAB74C32F7}"/>
              </a:ext>
            </a:extLst>
          </p:cNvPr>
          <p:cNvPicPr>
            <a:picLocks noChangeAspect="1"/>
          </p:cNvPicPr>
          <p:nvPr/>
        </p:nvPicPr>
        <p:blipFill>
          <a:blip r:embed="rId40"/>
          <a:stretch>
            <a:fillRect/>
          </a:stretch>
        </p:blipFill>
        <p:spPr>
          <a:xfrm>
            <a:off x="6966325" y="4049502"/>
            <a:ext cx="604159" cy="604159"/>
          </a:xfrm>
          <a:prstGeom prst="rect">
            <a:avLst/>
          </a:prstGeom>
        </p:spPr>
      </p:pic>
      <p:pic>
        <p:nvPicPr>
          <p:cNvPr id="98" name="Picture 97" descr="40%">
            <a:extLst>
              <a:ext uri="{FF2B5EF4-FFF2-40B4-BE49-F238E27FC236}">
                <a16:creationId xmlns:a16="http://schemas.microsoft.com/office/drawing/2014/main" id="{8CD304B9-DA78-4396-B777-0E168430793F}"/>
              </a:ext>
            </a:extLst>
          </p:cNvPr>
          <p:cNvPicPr>
            <a:picLocks noChangeAspect="1"/>
          </p:cNvPicPr>
          <p:nvPr/>
        </p:nvPicPr>
        <p:blipFill>
          <a:blip r:embed="rId41"/>
          <a:stretch>
            <a:fillRect/>
          </a:stretch>
        </p:blipFill>
        <p:spPr>
          <a:xfrm>
            <a:off x="7728792" y="4049502"/>
            <a:ext cx="604159" cy="604159"/>
          </a:xfrm>
          <a:prstGeom prst="rect">
            <a:avLst/>
          </a:prstGeom>
        </p:spPr>
      </p:pic>
      <p:pic>
        <p:nvPicPr>
          <p:cNvPr id="100" name="Picture 99" descr="41%">
            <a:extLst>
              <a:ext uri="{FF2B5EF4-FFF2-40B4-BE49-F238E27FC236}">
                <a16:creationId xmlns:a16="http://schemas.microsoft.com/office/drawing/2014/main" id="{4DE236C4-C1FC-418D-AD27-3E8826A9060C}"/>
              </a:ext>
            </a:extLst>
          </p:cNvPr>
          <p:cNvPicPr>
            <a:picLocks noChangeAspect="1"/>
          </p:cNvPicPr>
          <p:nvPr/>
        </p:nvPicPr>
        <p:blipFill>
          <a:blip r:embed="rId42"/>
          <a:stretch>
            <a:fillRect/>
          </a:stretch>
        </p:blipFill>
        <p:spPr>
          <a:xfrm>
            <a:off x="804315" y="4693402"/>
            <a:ext cx="603858" cy="603858"/>
          </a:xfrm>
          <a:prstGeom prst="rect">
            <a:avLst/>
          </a:prstGeom>
        </p:spPr>
      </p:pic>
      <p:pic>
        <p:nvPicPr>
          <p:cNvPr id="102" name="Picture 101" descr="42%">
            <a:extLst>
              <a:ext uri="{FF2B5EF4-FFF2-40B4-BE49-F238E27FC236}">
                <a16:creationId xmlns:a16="http://schemas.microsoft.com/office/drawing/2014/main" id="{DD54FD7C-D2BA-4078-9D4E-BAFF8FC5ECA1}"/>
              </a:ext>
            </a:extLst>
          </p:cNvPr>
          <p:cNvPicPr>
            <a:picLocks noChangeAspect="1"/>
          </p:cNvPicPr>
          <p:nvPr/>
        </p:nvPicPr>
        <p:blipFill>
          <a:blip r:embed="rId43"/>
          <a:stretch>
            <a:fillRect/>
          </a:stretch>
        </p:blipFill>
        <p:spPr>
          <a:xfrm>
            <a:off x="1573517" y="4693457"/>
            <a:ext cx="603858" cy="603858"/>
          </a:xfrm>
          <a:prstGeom prst="rect">
            <a:avLst/>
          </a:prstGeom>
        </p:spPr>
      </p:pic>
      <p:pic>
        <p:nvPicPr>
          <p:cNvPr id="104" name="Picture 103" descr="43%">
            <a:extLst>
              <a:ext uri="{FF2B5EF4-FFF2-40B4-BE49-F238E27FC236}">
                <a16:creationId xmlns:a16="http://schemas.microsoft.com/office/drawing/2014/main" id="{1CF2F59F-1A66-45ED-B6AF-0BEAB9E0BEB8}"/>
              </a:ext>
            </a:extLst>
          </p:cNvPr>
          <p:cNvPicPr>
            <a:picLocks noChangeAspect="1"/>
          </p:cNvPicPr>
          <p:nvPr/>
        </p:nvPicPr>
        <p:blipFill>
          <a:blip r:embed="rId44"/>
          <a:stretch>
            <a:fillRect/>
          </a:stretch>
        </p:blipFill>
        <p:spPr>
          <a:xfrm>
            <a:off x="2327726" y="4692760"/>
            <a:ext cx="603858" cy="603858"/>
          </a:xfrm>
          <a:prstGeom prst="rect">
            <a:avLst/>
          </a:prstGeom>
        </p:spPr>
      </p:pic>
      <p:pic>
        <p:nvPicPr>
          <p:cNvPr id="106" name="Picture 105" descr="44%">
            <a:extLst>
              <a:ext uri="{FF2B5EF4-FFF2-40B4-BE49-F238E27FC236}">
                <a16:creationId xmlns:a16="http://schemas.microsoft.com/office/drawing/2014/main" id="{E3EA4B41-280C-43E2-85DE-DBD5CD5CA2F9}"/>
              </a:ext>
            </a:extLst>
          </p:cNvPr>
          <p:cNvPicPr>
            <a:picLocks noChangeAspect="1"/>
          </p:cNvPicPr>
          <p:nvPr/>
        </p:nvPicPr>
        <p:blipFill>
          <a:blip r:embed="rId45"/>
          <a:stretch>
            <a:fillRect/>
          </a:stretch>
        </p:blipFill>
        <p:spPr>
          <a:xfrm>
            <a:off x="3108551" y="4692760"/>
            <a:ext cx="603858" cy="603858"/>
          </a:xfrm>
          <a:prstGeom prst="rect">
            <a:avLst/>
          </a:prstGeom>
        </p:spPr>
      </p:pic>
      <p:pic>
        <p:nvPicPr>
          <p:cNvPr id="108" name="Picture 107" descr="45%">
            <a:extLst>
              <a:ext uri="{FF2B5EF4-FFF2-40B4-BE49-F238E27FC236}">
                <a16:creationId xmlns:a16="http://schemas.microsoft.com/office/drawing/2014/main" id="{60CA5042-AFE7-4CE6-9B5F-C52642405699}"/>
              </a:ext>
            </a:extLst>
          </p:cNvPr>
          <p:cNvPicPr>
            <a:picLocks noChangeAspect="1"/>
          </p:cNvPicPr>
          <p:nvPr/>
        </p:nvPicPr>
        <p:blipFill>
          <a:blip r:embed="rId46"/>
          <a:stretch>
            <a:fillRect/>
          </a:stretch>
        </p:blipFill>
        <p:spPr>
          <a:xfrm>
            <a:off x="3874685" y="4697003"/>
            <a:ext cx="603858" cy="603858"/>
          </a:xfrm>
          <a:prstGeom prst="rect">
            <a:avLst/>
          </a:prstGeom>
        </p:spPr>
      </p:pic>
      <p:pic>
        <p:nvPicPr>
          <p:cNvPr id="110" name="Picture 109" descr="46%">
            <a:extLst>
              <a:ext uri="{FF2B5EF4-FFF2-40B4-BE49-F238E27FC236}">
                <a16:creationId xmlns:a16="http://schemas.microsoft.com/office/drawing/2014/main" id="{E1B1E2BC-FE32-40C8-B6F3-ED291CD7B498}"/>
              </a:ext>
            </a:extLst>
          </p:cNvPr>
          <p:cNvPicPr>
            <a:picLocks noChangeAspect="1"/>
          </p:cNvPicPr>
          <p:nvPr/>
        </p:nvPicPr>
        <p:blipFill>
          <a:blip r:embed="rId47"/>
          <a:stretch>
            <a:fillRect/>
          </a:stretch>
        </p:blipFill>
        <p:spPr>
          <a:xfrm>
            <a:off x="4655509" y="4697003"/>
            <a:ext cx="603858" cy="603858"/>
          </a:xfrm>
          <a:prstGeom prst="rect">
            <a:avLst/>
          </a:prstGeom>
        </p:spPr>
      </p:pic>
      <p:pic>
        <p:nvPicPr>
          <p:cNvPr id="112" name="Picture 111" descr="47%">
            <a:extLst>
              <a:ext uri="{FF2B5EF4-FFF2-40B4-BE49-F238E27FC236}">
                <a16:creationId xmlns:a16="http://schemas.microsoft.com/office/drawing/2014/main" id="{5776AD33-D7DA-4DF8-B616-85DC966EFF0F}"/>
              </a:ext>
            </a:extLst>
          </p:cNvPr>
          <p:cNvPicPr>
            <a:picLocks noChangeAspect="1"/>
          </p:cNvPicPr>
          <p:nvPr/>
        </p:nvPicPr>
        <p:blipFill>
          <a:blip r:embed="rId48"/>
          <a:stretch>
            <a:fillRect/>
          </a:stretch>
        </p:blipFill>
        <p:spPr>
          <a:xfrm>
            <a:off x="5409719" y="4693457"/>
            <a:ext cx="603858" cy="603858"/>
          </a:xfrm>
          <a:prstGeom prst="rect">
            <a:avLst/>
          </a:prstGeom>
        </p:spPr>
      </p:pic>
      <p:pic>
        <p:nvPicPr>
          <p:cNvPr id="114" name="Picture 113" descr="48%">
            <a:extLst>
              <a:ext uri="{FF2B5EF4-FFF2-40B4-BE49-F238E27FC236}">
                <a16:creationId xmlns:a16="http://schemas.microsoft.com/office/drawing/2014/main" id="{E2742A7C-12C4-4BBE-B563-26DBEBC4C425}"/>
              </a:ext>
            </a:extLst>
          </p:cNvPr>
          <p:cNvPicPr>
            <a:picLocks noChangeAspect="1"/>
          </p:cNvPicPr>
          <p:nvPr/>
        </p:nvPicPr>
        <p:blipFill>
          <a:blip r:embed="rId49"/>
          <a:stretch>
            <a:fillRect/>
          </a:stretch>
        </p:blipFill>
        <p:spPr>
          <a:xfrm>
            <a:off x="6189022" y="4697003"/>
            <a:ext cx="603858" cy="603858"/>
          </a:xfrm>
          <a:prstGeom prst="rect">
            <a:avLst/>
          </a:prstGeom>
        </p:spPr>
      </p:pic>
      <p:pic>
        <p:nvPicPr>
          <p:cNvPr id="116" name="Picture 115" descr="49%">
            <a:extLst>
              <a:ext uri="{FF2B5EF4-FFF2-40B4-BE49-F238E27FC236}">
                <a16:creationId xmlns:a16="http://schemas.microsoft.com/office/drawing/2014/main" id="{E4462810-5813-4294-9CE5-AA43AF418D3D}"/>
              </a:ext>
            </a:extLst>
          </p:cNvPr>
          <p:cNvPicPr>
            <a:picLocks noChangeAspect="1"/>
          </p:cNvPicPr>
          <p:nvPr/>
        </p:nvPicPr>
        <p:blipFill>
          <a:blip r:embed="rId50"/>
          <a:stretch>
            <a:fillRect/>
          </a:stretch>
        </p:blipFill>
        <p:spPr>
          <a:xfrm>
            <a:off x="6966626" y="4697003"/>
            <a:ext cx="603858" cy="603858"/>
          </a:xfrm>
          <a:prstGeom prst="rect">
            <a:avLst/>
          </a:prstGeom>
        </p:spPr>
      </p:pic>
      <p:pic>
        <p:nvPicPr>
          <p:cNvPr id="118" name="Picture 117" descr="50%">
            <a:extLst>
              <a:ext uri="{FF2B5EF4-FFF2-40B4-BE49-F238E27FC236}">
                <a16:creationId xmlns:a16="http://schemas.microsoft.com/office/drawing/2014/main" id="{73A9C0E9-6046-4722-9516-D80BBDA0F975}"/>
              </a:ext>
            </a:extLst>
          </p:cNvPr>
          <p:cNvPicPr>
            <a:picLocks noChangeAspect="1"/>
          </p:cNvPicPr>
          <p:nvPr/>
        </p:nvPicPr>
        <p:blipFill>
          <a:blip r:embed="rId51"/>
          <a:stretch>
            <a:fillRect/>
          </a:stretch>
        </p:blipFill>
        <p:spPr>
          <a:xfrm>
            <a:off x="7735526" y="4697003"/>
            <a:ext cx="603858" cy="603858"/>
          </a:xfrm>
          <a:prstGeom prst="rect">
            <a:avLst/>
          </a:prstGeom>
        </p:spPr>
      </p:pic>
      <p:sp>
        <p:nvSpPr>
          <p:cNvPr id="53" name="Footer Placeholder 3">
            <a:extLst>
              <a:ext uri="{FF2B5EF4-FFF2-40B4-BE49-F238E27FC236}">
                <a16:creationId xmlns:a16="http://schemas.microsoft.com/office/drawing/2014/main" id="{FDC1E96C-8DFB-8444-9805-6E9CB2775DF9}"/>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1103928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95FE-EF09-4DB0-A855-B32D739B5574}"/>
              </a:ext>
            </a:extLst>
          </p:cNvPr>
          <p:cNvSpPr>
            <a:spLocks noGrp="1"/>
          </p:cNvSpPr>
          <p:nvPr>
            <p:ph type="title"/>
          </p:nvPr>
        </p:nvSpPr>
        <p:spPr>
          <a:xfrm>
            <a:off x="714375" y="526778"/>
            <a:ext cx="7715251" cy="869089"/>
          </a:xfrm>
        </p:spPr>
        <p:txBody>
          <a:bodyPr/>
          <a:lstStyle/>
          <a:p>
            <a:r>
              <a:rPr lang="en-US" dirty="0"/>
              <a:t>Standard Percentages (cont.)</a:t>
            </a:r>
          </a:p>
        </p:txBody>
      </p:sp>
      <p:pic>
        <p:nvPicPr>
          <p:cNvPr id="134" name="Picture 133" descr="51%">
            <a:extLst>
              <a:ext uri="{FF2B5EF4-FFF2-40B4-BE49-F238E27FC236}">
                <a16:creationId xmlns:a16="http://schemas.microsoft.com/office/drawing/2014/main" id="{8B8E71D3-21DD-3640-95F4-B5DB7152CFA1}"/>
              </a:ext>
            </a:extLst>
          </p:cNvPr>
          <p:cNvPicPr>
            <a:picLocks noChangeAspect="1"/>
          </p:cNvPicPr>
          <p:nvPr/>
        </p:nvPicPr>
        <p:blipFill>
          <a:blip r:embed="rId2"/>
          <a:stretch>
            <a:fillRect/>
          </a:stretch>
        </p:blipFill>
        <p:spPr>
          <a:xfrm>
            <a:off x="809937" y="2114551"/>
            <a:ext cx="604159" cy="604159"/>
          </a:xfrm>
          <a:prstGeom prst="rect">
            <a:avLst/>
          </a:prstGeom>
        </p:spPr>
      </p:pic>
      <p:pic>
        <p:nvPicPr>
          <p:cNvPr id="135" name="Picture 134" descr="52%">
            <a:extLst>
              <a:ext uri="{FF2B5EF4-FFF2-40B4-BE49-F238E27FC236}">
                <a16:creationId xmlns:a16="http://schemas.microsoft.com/office/drawing/2014/main" id="{E599989A-DECE-8341-90C6-1FE941E666DD}"/>
              </a:ext>
            </a:extLst>
          </p:cNvPr>
          <p:cNvPicPr>
            <a:picLocks noChangeAspect="1"/>
          </p:cNvPicPr>
          <p:nvPr/>
        </p:nvPicPr>
        <p:blipFill>
          <a:blip r:embed="rId3"/>
          <a:stretch>
            <a:fillRect/>
          </a:stretch>
        </p:blipFill>
        <p:spPr>
          <a:xfrm>
            <a:off x="1584732" y="2114551"/>
            <a:ext cx="604159" cy="604159"/>
          </a:xfrm>
          <a:prstGeom prst="rect">
            <a:avLst/>
          </a:prstGeom>
        </p:spPr>
      </p:pic>
      <p:pic>
        <p:nvPicPr>
          <p:cNvPr id="136" name="Picture 135" descr="53%">
            <a:extLst>
              <a:ext uri="{FF2B5EF4-FFF2-40B4-BE49-F238E27FC236}">
                <a16:creationId xmlns:a16="http://schemas.microsoft.com/office/drawing/2014/main" id="{577E0F9E-F8FF-2240-A25E-6B94DE9B598D}"/>
              </a:ext>
            </a:extLst>
          </p:cNvPr>
          <p:cNvPicPr>
            <a:picLocks noChangeAspect="1"/>
          </p:cNvPicPr>
          <p:nvPr/>
        </p:nvPicPr>
        <p:blipFill>
          <a:blip r:embed="rId4"/>
          <a:stretch>
            <a:fillRect/>
          </a:stretch>
        </p:blipFill>
        <p:spPr>
          <a:xfrm>
            <a:off x="2359527" y="2113746"/>
            <a:ext cx="604159" cy="604159"/>
          </a:xfrm>
          <a:prstGeom prst="rect">
            <a:avLst/>
          </a:prstGeom>
        </p:spPr>
      </p:pic>
      <p:pic>
        <p:nvPicPr>
          <p:cNvPr id="137" name="Picture 136" descr="54%">
            <a:extLst>
              <a:ext uri="{FF2B5EF4-FFF2-40B4-BE49-F238E27FC236}">
                <a16:creationId xmlns:a16="http://schemas.microsoft.com/office/drawing/2014/main" id="{A072A0E8-7603-9A4B-A44F-E801158BEECC}"/>
              </a:ext>
            </a:extLst>
          </p:cNvPr>
          <p:cNvPicPr>
            <a:picLocks noChangeAspect="1"/>
          </p:cNvPicPr>
          <p:nvPr/>
        </p:nvPicPr>
        <p:blipFill>
          <a:blip r:embed="rId5"/>
          <a:stretch>
            <a:fillRect/>
          </a:stretch>
        </p:blipFill>
        <p:spPr>
          <a:xfrm>
            <a:off x="3134322" y="2113746"/>
            <a:ext cx="604159" cy="604159"/>
          </a:xfrm>
          <a:prstGeom prst="rect">
            <a:avLst/>
          </a:prstGeom>
        </p:spPr>
      </p:pic>
      <p:pic>
        <p:nvPicPr>
          <p:cNvPr id="138" name="Picture 137" descr="55%">
            <a:extLst>
              <a:ext uri="{FF2B5EF4-FFF2-40B4-BE49-F238E27FC236}">
                <a16:creationId xmlns:a16="http://schemas.microsoft.com/office/drawing/2014/main" id="{1DC23F4A-760B-084E-A6B9-591950577389}"/>
              </a:ext>
            </a:extLst>
          </p:cNvPr>
          <p:cNvPicPr>
            <a:picLocks noChangeAspect="1"/>
          </p:cNvPicPr>
          <p:nvPr/>
        </p:nvPicPr>
        <p:blipFill>
          <a:blip r:embed="rId6"/>
          <a:stretch>
            <a:fillRect/>
          </a:stretch>
        </p:blipFill>
        <p:spPr>
          <a:xfrm>
            <a:off x="3909117" y="2113746"/>
            <a:ext cx="604159" cy="604159"/>
          </a:xfrm>
          <a:prstGeom prst="rect">
            <a:avLst/>
          </a:prstGeom>
        </p:spPr>
      </p:pic>
      <p:pic>
        <p:nvPicPr>
          <p:cNvPr id="139" name="Picture 138" descr="56%">
            <a:extLst>
              <a:ext uri="{FF2B5EF4-FFF2-40B4-BE49-F238E27FC236}">
                <a16:creationId xmlns:a16="http://schemas.microsoft.com/office/drawing/2014/main" id="{292F82C1-1A35-FD43-B497-5CF5B8F1A597}"/>
              </a:ext>
            </a:extLst>
          </p:cNvPr>
          <p:cNvPicPr>
            <a:picLocks noChangeAspect="1"/>
          </p:cNvPicPr>
          <p:nvPr/>
        </p:nvPicPr>
        <p:blipFill>
          <a:blip r:embed="rId7"/>
          <a:stretch>
            <a:fillRect/>
          </a:stretch>
        </p:blipFill>
        <p:spPr>
          <a:xfrm>
            <a:off x="4655806" y="2116895"/>
            <a:ext cx="604159" cy="604159"/>
          </a:xfrm>
          <a:prstGeom prst="rect">
            <a:avLst/>
          </a:prstGeom>
        </p:spPr>
      </p:pic>
      <p:pic>
        <p:nvPicPr>
          <p:cNvPr id="140" name="Picture 139" descr="57%">
            <a:extLst>
              <a:ext uri="{FF2B5EF4-FFF2-40B4-BE49-F238E27FC236}">
                <a16:creationId xmlns:a16="http://schemas.microsoft.com/office/drawing/2014/main" id="{392E1B1E-D5DA-2C49-9D8B-43745E4790C2}"/>
              </a:ext>
            </a:extLst>
          </p:cNvPr>
          <p:cNvPicPr>
            <a:picLocks noChangeAspect="1"/>
          </p:cNvPicPr>
          <p:nvPr/>
        </p:nvPicPr>
        <p:blipFill>
          <a:blip r:embed="rId8"/>
          <a:stretch>
            <a:fillRect/>
          </a:stretch>
        </p:blipFill>
        <p:spPr>
          <a:xfrm>
            <a:off x="5430601" y="2116895"/>
            <a:ext cx="604159" cy="604159"/>
          </a:xfrm>
          <a:prstGeom prst="rect">
            <a:avLst/>
          </a:prstGeom>
        </p:spPr>
      </p:pic>
      <p:pic>
        <p:nvPicPr>
          <p:cNvPr id="141" name="Picture 140" descr="58%">
            <a:extLst>
              <a:ext uri="{FF2B5EF4-FFF2-40B4-BE49-F238E27FC236}">
                <a16:creationId xmlns:a16="http://schemas.microsoft.com/office/drawing/2014/main" id="{993F76A4-0D2C-864B-9A0D-5E21954DBAA6}"/>
              </a:ext>
            </a:extLst>
          </p:cNvPr>
          <p:cNvPicPr>
            <a:picLocks noChangeAspect="1"/>
          </p:cNvPicPr>
          <p:nvPr/>
        </p:nvPicPr>
        <p:blipFill>
          <a:blip r:embed="rId9"/>
          <a:stretch>
            <a:fillRect/>
          </a:stretch>
        </p:blipFill>
        <p:spPr>
          <a:xfrm>
            <a:off x="6177290" y="2116895"/>
            <a:ext cx="604159" cy="604159"/>
          </a:xfrm>
          <a:prstGeom prst="rect">
            <a:avLst/>
          </a:prstGeom>
        </p:spPr>
      </p:pic>
      <p:pic>
        <p:nvPicPr>
          <p:cNvPr id="142" name="Picture 141" descr="59%">
            <a:extLst>
              <a:ext uri="{FF2B5EF4-FFF2-40B4-BE49-F238E27FC236}">
                <a16:creationId xmlns:a16="http://schemas.microsoft.com/office/drawing/2014/main" id="{CF7E7F3F-CFB5-414E-9457-992677530699}"/>
              </a:ext>
            </a:extLst>
          </p:cNvPr>
          <p:cNvPicPr>
            <a:picLocks noChangeAspect="1"/>
          </p:cNvPicPr>
          <p:nvPr/>
        </p:nvPicPr>
        <p:blipFill>
          <a:blip r:embed="rId10"/>
          <a:stretch>
            <a:fillRect/>
          </a:stretch>
        </p:blipFill>
        <p:spPr>
          <a:xfrm>
            <a:off x="6980191" y="2116895"/>
            <a:ext cx="604159" cy="604159"/>
          </a:xfrm>
          <a:prstGeom prst="rect">
            <a:avLst/>
          </a:prstGeom>
        </p:spPr>
      </p:pic>
      <p:pic>
        <p:nvPicPr>
          <p:cNvPr id="143" name="Picture 142" descr="60%">
            <a:extLst>
              <a:ext uri="{FF2B5EF4-FFF2-40B4-BE49-F238E27FC236}">
                <a16:creationId xmlns:a16="http://schemas.microsoft.com/office/drawing/2014/main" id="{98F3655C-6275-FB4C-9AF0-FBD4B5BECCAC}"/>
              </a:ext>
            </a:extLst>
          </p:cNvPr>
          <p:cNvPicPr>
            <a:picLocks noChangeAspect="1"/>
          </p:cNvPicPr>
          <p:nvPr/>
        </p:nvPicPr>
        <p:blipFill>
          <a:blip r:embed="rId11"/>
          <a:stretch>
            <a:fillRect/>
          </a:stretch>
        </p:blipFill>
        <p:spPr>
          <a:xfrm>
            <a:off x="7735526" y="2113746"/>
            <a:ext cx="604159" cy="604159"/>
          </a:xfrm>
          <a:prstGeom prst="rect">
            <a:avLst/>
          </a:prstGeom>
        </p:spPr>
      </p:pic>
      <p:pic>
        <p:nvPicPr>
          <p:cNvPr id="144" name="Picture 143" descr="61%">
            <a:extLst>
              <a:ext uri="{FF2B5EF4-FFF2-40B4-BE49-F238E27FC236}">
                <a16:creationId xmlns:a16="http://schemas.microsoft.com/office/drawing/2014/main" id="{2C1B95F0-7334-814A-8CFA-0BED5BDF84D2}"/>
              </a:ext>
            </a:extLst>
          </p:cNvPr>
          <p:cNvPicPr>
            <a:picLocks noChangeAspect="1"/>
          </p:cNvPicPr>
          <p:nvPr/>
        </p:nvPicPr>
        <p:blipFill>
          <a:blip r:embed="rId12"/>
          <a:stretch>
            <a:fillRect/>
          </a:stretch>
        </p:blipFill>
        <p:spPr>
          <a:xfrm>
            <a:off x="807422" y="2771645"/>
            <a:ext cx="604159" cy="604159"/>
          </a:xfrm>
          <a:prstGeom prst="rect">
            <a:avLst/>
          </a:prstGeom>
        </p:spPr>
      </p:pic>
      <p:pic>
        <p:nvPicPr>
          <p:cNvPr id="145" name="Picture 144" descr="62%">
            <a:extLst>
              <a:ext uri="{FF2B5EF4-FFF2-40B4-BE49-F238E27FC236}">
                <a16:creationId xmlns:a16="http://schemas.microsoft.com/office/drawing/2014/main" id="{7E1F687C-5311-7D44-B9F9-820DE227864A}"/>
              </a:ext>
            </a:extLst>
          </p:cNvPr>
          <p:cNvPicPr>
            <a:picLocks noChangeAspect="1"/>
          </p:cNvPicPr>
          <p:nvPr/>
        </p:nvPicPr>
        <p:blipFill>
          <a:blip r:embed="rId13"/>
          <a:stretch>
            <a:fillRect/>
          </a:stretch>
        </p:blipFill>
        <p:spPr>
          <a:xfrm>
            <a:off x="1573490" y="2771645"/>
            <a:ext cx="604159" cy="604159"/>
          </a:xfrm>
          <a:prstGeom prst="rect">
            <a:avLst/>
          </a:prstGeom>
        </p:spPr>
      </p:pic>
      <p:pic>
        <p:nvPicPr>
          <p:cNvPr id="146" name="Picture 145" descr="63%">
            <a:extLst>
              <a:ext uri="{FF2B5EF4-FFF2-40B4-BE49-F238E27FC236}">
                <a16:creationId xmlns:a16="http://schemas.microsoft.com/office/drawing/2014/main" id="{8735FA00-0C1D-7541-BF87-68463D59C175}"/>
              </a:ext>
            </a:extLst>
          </p:cNvPr>
          <p:cNvPicPr>
            <a:picLocks noChangeAspect="1"/>
          </p:cNvPicPr>
          <p:nvPr/>
        </p:nvPicPr>
        <p:blipFill>
          <a:blip r:embed="rId14"/>
          <a:stretch>
            <a:fillRect/>
          </a:stretch>
        </p:blipFill>
        <p:spPr>
          <a:xfrm>
            <a:off x="2339558" y="2771645"/>
            <a:ext cx="604159" cy="604159"/>
          </a:xfrm>
          <a:prstGeom prst="rect">
            <a:avLst/>
          </a:prstGeom>
        </p:spPr>
      </p:pic>
      <p:pic>
        <p:nvPicPr>
          <p:cNvPr id="147" name="Picture 146" descr="64%">
            <a:extLst>
              <a:ext uri="{FF2B5EF4-FFF2-40B4-BE49-F238E27FC236}">
                <a16:creationId xmlns:a16="http://schemas.microsoft.com/office/drawing/2014/main" id="{DCC6A4EA-299C-7F49-9C50-A5A7E63D0891}"/>
              </a:ext>
            </a:extLst>
          </p:cNvPr>
          <p:cNvPicPr>
            <a:picLocks noChangeAspect="1"/>
          </p:cNvPicPr>
          <p:nvPr/>
        </p:nvPicPr>
        <p:blipFill>
          <a:blip r:embed="rId15"/>
          <a:stretch>
            <a:fillRect/>
          </a:stretch>
        </p:blipFill>
        <p:spPr>
          <a:xfrm>
            <a:off x="3105230" y="2771645"/>
            <a:ext cx="604159" cy="604159"/>
          </a:xfrm>
          <a:prstGeom prst="rect">
            <a:avLst/>
          </a:prstGeom>
        </p:spPr>
      </p:pic>
      <p:pic>
        <p:nvPicPr>
          <p:cNvPr id="148" name="Picture 147" descr="65%">
            <a:extLst>
              <a:ext uri="{FF2B5EF4-FFF2-40B4-BE49-F238E27FC236}">
                <a16:creationId xmlns:a16="http://schemas.microsoft.com/office/drawing/2014/main" id="{CA99052C-F151-9F41-B7EA-AE2548A7CDF6}"/>
              </a:ext>
            </a:extLst>
          </p:cNvPr>
          <p:cNvPicPr>
            <a:picLocks noChangeAspect="1"/>
          </p:cNvPicPr>
          <p:nvPr/>
        </p:nvPicPr>
        <p:blipFill>
          <a:blip r:embed="rId16"/>
          <a:stretch>
            <a:fillRect/>
          </a:stretch>
        </p:blipFill>
        <p:spPr>
          <a:xfrm>
            <a:off x="3909117" y="2771645"/>
            <a:ext cx="604159" cy="604159"/>
          </a:xfrm>
          <a:prstGeom prst="rect">
            <a:avLst/>
          </a:prstGeom>
        </p:spPr>
      </p:pic>
      <p:pic>
        <p:nvPicPr>
          <p:cNvPr id="149" name="Picture 148" descr="66%">
            <a:extLst>
              <a:ext uri="{FF2B5EF4-FFF2-40B4-BE49-F238E27FC236}">
                <a16:creationId xmlns:a16="http://schemas.microsoft.com/office/drawing/2014/main" id="{AD637184-F359-DF43-806D-E0403D9A0E00}"/>
              </a:ext>
            </a:extLst>
          </p:cNvPr>
          <p:cNvPicPr>
            <a:picLocks noChangeAspect="1"/>
          </p:cNvPicPr>
          <p:nvPr/>
        </p:nvPicPr>
        <p:blipFill>
          <a:blip r:embed="rId17"/>
          <a:stretch>
            <a:fillRect/>
          </a:stretch>
        </p:blipFill>
        <p:spPr>
          <a:xfrm>
            <a:off x="4655806" y="2777939"/>
            <a:ext cx="604159" cy="603354"/>
          </a:xfrm>
          <a:prstGeom prst="rect">
            <a:avLst/>
          </a:prstGeom>
        </p:spPr>
      </p:pic>
      <p:pic>
        <p:nvPicPr>
          <p:cNvPr id="150" name="Picture 149" descr="67%">
            <a:extLst>
              <a:ext uri="{FF2B5EF4-FFF2-40B4-BE49-F238E27FC236}">
                <a16:creationId xmlns:a16="http://schemas.microsoft.com/office/drawing/2014/main" id="{52246C3A-2B98-F04A-A716-0AC5246595C0}"/>
              </a:ext>
            </a:extLst>
          </p:cNvPr>
          <p:cNvPicPr>
            <a:picLocks noChangeAspect="1"/>
          </p:cNvPicPr>
          <p:nvPr/>
        </p:nvPicPr>
        <p:blipFill>
          <a:blip r:embed="rId18"/>
          <a:stretch>
            <a:fillRect/>
          </a:stretch>
        </p:blipFill>
        <p:spPr>
          <a:xfrm>
            <a:off x="5417730" y="2774131"/>
            <a:ext cx="604159" cy="604159"/>
          </a:xfrm>
          <a:prstGeom prst="rect">
            <a:avLst/>
          </a:prstGeom>
        </p:spPr>
      </p:pic>
      <p:pic>
        <p:nvPicPr>
          <p:cNvPr id="151" name="Picture 150" descr="68%">
            <a:extLst>
              <a:ext uri="{FF2B5EF4-FFF2-40B4-BE49-F238E27FC236}">
                <a16:creationId xmlns:a16="http://schemas.microsoft.com/office/drawing/2014/main" id="{BC1A3351-09A7-8349-AE4E-96679D775290}"/>
              </a:ext>
            </a:extLst>
          </p:cNvPr>
          <p:cNvPicPr>
            <a:picLocks noChangeAspect="1"/>
          </p:cNvPicPr>
          <p:nvPr/>
        </p:nvPicPr>
        <p:blipFill>
          <a:blip r:embed="rId19"/>
          <a:stretch>
            <a:fillRect/>
          </a:stretch>
        </p:blipFill>
        <p:spPr>
          <a:xfrm>
            <a:off x="6177290" y="2771645"/>
            <a:ext cx="604159" cy="604159"/>
          </a:xfrm>
          <a:prstGeom prst="rect">
            <a:avLst/>
          </a:prstGeom>
        </p:spPr>
      </p:pic>
      <p:pic>
        <p:nvPicPr>
          <p:cNvPr id="152" name="Picture 151" descr="69%">
            <a:extLst>
              <a:ext uri="{FF2B5EF4-FFF2-40B4-BE49-F238E27FC236}">
                <a16:creationId xmlns:a16="http://schemas.microsoft.com/office/drawing/2014/main" id="{5AA7E641-4C29-EA4E-B593-D07B8AD76504}"/>
              </a:ext>
            </a:extLst>
          </p:cNvPr>
          <p:cNvPicPr>
            <a:picLocks noChangeAspect="1"/>
          </p:cNvPicPr>
          <p:nvPr/>
        </p:nvPicPr>
        <p:blipFill>
          <a:blip r:embed="rId20"/>
          <a:stretch>
            <a:fillRect/>
          </a:stretch>
        </p:blipFill>
        <p:spPr>
          <a:xfrm>
            <a:off x="6966352" y="2774131"/>
            <a:ext cx="604159" cy="604159"/>
          </a:xfrm>
          <a:prstGeom prst="rect">
            <a:avLst/>
          </a:prstGeom>
        </p:spPr>
      </p:pic>
      <p:pic>
        <p:nvPicPr>
          <p:cNvPr id="153" name="Picture 152" descr="70%">
            <a:extLst>
              <a:ext uri="{FF2B5EF4-FFF2-40B4-BE49-F238E27FC236}">
                <a16:creationId xmlns:a16="http://schemas.microsoft.com/office/drawing/2014/main" id="{D1D89EF1-C205-8D49-8DA1-D305DDA585ED}"/>
              </a:ext>
            </a:extLst>
          </p:cNvPr>
          <p:cNvPicPr>
            <a:picLocks noChangeAspect="1"/>
          </p:cNvPicPr>
          <p:nvPr/>
        </p:nvPicPr>
        <p:blipFill>
          <a:blip r:embed="rId21"/>
          <a:stretch>
            <a:fillRect/>
          </a:stretch>
        </p:blipFill>
        <p:spPr>
          <a:xfrm>
            <a:off x="7736330" y="2761713"/>
            <a:ext cx="603354" cy="603354"/>
          </a:xfrm>
          <a:prstGeom prst="rect">
            <a:avLst/>
          </a:prstGeom>
        </p:spPr>
      </p:pic>
      <p:pic>
        <p:nvPicPr>
          <p:cNvPr id="154" name="Picture 153" descr="71%">
            <a:extLst>
              <a:ext uri="{FF2B5EF4-FFF2-40B4-BE49-F238E27FC236}">
                <a16:creationId xmlns:a16="http://schemas.microsoft.com/office/drawing/2014/main" id="{BE890122-3448-2448-AA6C-4790F8879332}"/>
              </a:ext>
            </a:extLst>
          </p:cNvPr>
          <p:cNvPicPr>
            <a:picLocks noChangeAspect="1"/>
          </p:cNvPicPr>
          <p:nvPr/>
        </p:nvPicPr>
        <p:blipFill>
          <a:blip r:embed="rId22"/>
          <a:stretch>
            <a:fillRect/>
          </a:stretch>
        </p:blipFill>
        <p:spPr>
          <a:xfrm>
            <a:off x="808226" y="3428738"/>
            <a:ext cx="603354" cy="603354"/>
          </a:xfrm>
          <a:prstGeom prst="rect">
            <a:avLst/>
          </a:prstGeom>
        </p:spPr>
      </p:pic>
      <p:pic>
        <p:nvPicPr>
          <p:cNvPr id="155" name="Picture 154" descr="81%">
            <a:extLst>
              <a:ext uri="{FF2B5EF4-FFF2-40B4-BE49-F238E27FC236}">
                <a16:creationId xmlns:a16="http://schemas.microsoft.com/office/drawing/2014/main" id="{8DA6D528-1A8B-E44D-A887-302C85F6230F}"/>
              </a:ext>
            </a:extLst>
          </p:cNvPr>
          <p:cNvPicPr>
            <a:picLocks noChangeAspect="1"/>
          </p:cNvPicPr>
          <p:nvPr/>
        </p:nvPicPr>
        <p:blipFill>
          <a:blip r:embed="rId23"/>
          <a:stretch>
            <a:fillRect/>
          </a:stretch>
        </p:blipFill>
        <p:spPr>
          <a:xfrm>
            <a:off x="807741" y="4045268"/>
            <a:ext cx="600216" cy="600216"/>
          </a:xfrm>
          <a:prstGeom prst="rect">
            <a:avLst/>
          </a:prstGeom>
        </p:spPr>
      </p:pic>
      <p:pic>
        <p:nvPicPr>
          <p:cNvPr id="156" name="Picture 155" descr="72%">
            <a:extLst>
              <a:ext uri="{FF2B5EF4-FFF2-40B4-BE49-F238E27FC236}">
                <a16:creationId xmlns:a16="http://schemas.microsoft.com/office/drawing/2014/main" id="{EDFAFCC5-4C1A-A44D-BC66-F4A8439A679E}"/>
              </a:ext>
            </a:extLst>
          </p:cNvPr>
          <p:cNvPicPr>
            <a:picLocks noChangeAspect="1"/>
          </p:cNvPicPr>
          <p:nvPr/>
        </p:nvPicPr>
        <p:blipFill>
          <a:blip r:embed="rId24"/>
          <a:stretch>
            <a:fillRect/>
          </a:stretch>
        </p:blipFill>
        <p:spPr>
          <a:xfrm>
            <a:off x="1572685" y="3428999"/>
            <a:ext cx="603354" cy="603354"/>
          </a:xfrm>
          <a:prstGeom prst="rect">
            <a:avLst/>
          </a:prstGeom>
        </p:spPr>
      </p:pic>
      <p:pic>
        <p:nvPicPr>
          <p:cNvPr id="157" name="Picture 156" descr="73%">
            <a:extLst>
              <a:ext uri="{FF2B5EF4-FFF2-40B4-BE49-F238E27FC236}">
                <a16:creationId xmlns:a16="http://schemas.microsoft.com/office/drawing/2014/main" id="{357D9271-A2B0-254F-9659-EE3332C5891B}"/>
              </a:ext>
            </a:extLst>
          </p:cNvPr>
          <p:cNvPicPr>
            <a:picLocks noChangeAspect="1"/>
          </p:cNvPicPr>
          <p:nvPr/>
        </p:nvPicPr>
        <p:blipFill>
          <a:blip r:embed="rId25"/>
          <a:stretch>
            <a:fillRect/>
          </a:stretch>
        </p:blipFill>
        <p:spPr>
          <a:xfrm>
            <a:off x="2325263" y="3428999"/>
            <a:ext cx="603354" cy="603354"/>
          </a:xfrm>
          <a:prstGeom prst="rect">
            <a:avLst/>
          </a:prstGeom>
        </p:spPr>
      </p:pic>
      <p:pic>
        <p:nvPicPr>
          <p:cNvPr id="158" name="Picture 157" descr="74%">
            <a:extLst>
              <a:ext uri="{FF2B5EF4-FFF2-40B4-BE49-F238E27FC236}">
                <a16:creationId xmlns:a16="http://schemas.microsoft.com/office/drawing/2014/main" id="{72A1160D-19F2-344B-AC48-94200B398906}"/>
              </a:ext>
            </a:extLst>
          </p:cNvPr>
          <p:cNvPicPr>
            <a:picLocks noChangeAspect="1"/>
          </p:cNvPicPr>
          <p:nvPr/>
        </p:nvPicPr>
        <p:blipFill>
          <a:blip r:embed="rId26"/>
          <a:stretch>
            <a:fillRect/>
          </a:stretch>
        </p:blipFill>
        <p:spPr>
          <a:xfrm>
            <a:off x="3105230" y="3428739"/>
            <a:ext cx="600913" cy="600913"/>
          </a:xfrm>
          <a:prstGeom prst="rect">
            <a:avLst/>
          </a:prstGeom>
        </p:spPr>
      </p:pic>
      <p:pic>
        <p:nvPicPr>
          <p:cNvPr id="159" name="Picture 158" descr="75%">
            <a:extLst>
              <a:ext uri="{FF2B5EF4-FFF2-40B4-BE49-F238E27FC236}">
                <a16:creationId xmlns:a16="http://schemas.microsoft.com/office/drawing/2014/main" id="{72AC7765-55DE-B647-9655-8827E9354226}"/>
              </a:ext>
            </a:extLst>
          </p:cNvPr>
          <p:cNvPicPr>
            <a:picLocks noChangeAspect="1"/>
          </p:cNvPicPr>
          <p:nvPr/>
        </p:nvPicPr>
        <p:blipFill>
          <a:blip r:embed="rId27"/>
          <a:stretch>
            <a:fillRect/>
          </a:stretch>
        </p:blipFill>
        <p:spPr>
          <a:xfrm>
            <a:off x="3912363" y="3428739"/>
            <a:ext cx="600913" cy="600913"/>
          </a:xfrm>
          <a:prstGeom prst="rect">
            <a:avLst/>
          </a:prstGeom>
        </p:spPr>
      </p:pic>
      <p:pic>
        <p:nvPicPr>
          <p:cNvPr id="160" name="Picture 159" descr="76%">
            <a:extLst>
              <a:ext uri="{FF2B5EF4-FFF2-40B4-BE49-F238E27FC236}">
                <a16:creationId xmlns:a16="http://schemas.microsoft.com/office/drawing/2014/main" id="{8974756C-62EB-5643-B4AD-158CBC5596B8}"/>
              </a:ext>
            </a:extLst>
          </p:cNvPr>
          <p:cNvPicPr>
            <a:picLocks noChangeAspect="1"/>
          </p:cNvPicPr>
          <p:nvPr/>
        </p:nvPicPr>
        <p:blipFill>
          <a:blip r:embed="rId28"/>
          <a:stretch>
            <a:fillRect/>
          </a:stretch>
        </p:blipFill>
        <p:spPr>
          <a:xfrm>
            <a:off x="4655806" y="3425493"/>
            <a:ext cx="600913" cy="600913"/>
          </a:xfrm>
          <a:prstGeom prst="rect">
            <a:avLst/>
          </a:prstGeom>
        </p:spPr>
      </p:pic>
      <p:pic>
        <p:nvPicPr>
          <p:cNvPr id="161" name="Picture 160" descr="77%">
            <a:extLst>
              <a:ext uri="{FF2B5EF4-FFF2-40B4-BE49-F238E27FC236}">
                <a16:creationId xmlns:a16="http://schemas.microsoft.com/office/drawing/2014/main" id="{5FE52FFB-35AA-0243-91DC-D6B03FC28664}"/>
              </a:ext>
            </a:extLst>
          </p:cNvPr>
          <p:cNvPicPr>
            <a:picLocks noChangeAspect="1"/>
          </p:cNvPicPr>
          <p:nvPr/>
        </p:nvPicPr>
        <p:blipFill>
          <a:blip r:embed="rId29"/>
          <a:stretch>
            <a:fillRect/>
          </a:stretch>
        </p:blipFill>
        <p:spPr>
          <a:xfrm>
            <a:off x="5430601" y="3424796"/>
            <a:ext cx="600913" cy="600913"/>
          </a:xfrm>
          <a:prstGeom prst="rect">
            <a:avLst/>
          </a:prstGeom>
        </p:spPr>
      </p:pic>
      <p:pic>
        <p:nvPicPr>
          <p:cNvPr id="162" name="Picture 161" descr="78%">
            <a:extLst>
              <a:ext uri="{FF2B5EF4-FFF2-40B4-BE49-F238E27FC236}">
                <a16:creationId xmlns:a16="http://schemas.microsoft.com/office/drawing/2014/main" id="{71CAF346-30B9-504F-82EE-CE3361172F5F}"/>
              </a:ext>
            </a:extLst>
          </p:cNvPr>
          <p:cNvPicPr>
            <a:picLocks noChangeAspect="1"/>
          </p:cNvPicPr>
          <p:nvPr/>
        </p:nvPicPr>
        <p:blipFill>
          <a:blip r:embed="rId30"/>
          <a:stretch>
            <a:fillRect/>
          </a:stretch>
        </p:blipFill>
        <p:spPr>
          <a:xfrm>
            <a:off x="6172206" y="3424796"/>
            <a:ext cx="600913" cy="600913"/>
          </a:xfrm>
          <a:prstGeom prst="rect">
            <a:avLst/>
          </a:prstGeom>
        </p:spPr>
      </p:pic>
      <p:pic>
        <p:nvPicPr>
          <p:cNvPr id="163" name="Picture 162" descr="79%">
            <a:extLst>
              <a:ext uri="{FF2B5EF4-FFF2-40B4-BE49-F238E27FC236}">
                <a16:creationId xmlns:a16="http://schemas.microsoft.com/office/drawing/2014/main" id="{2AB6C9F8-9C03-7949-B004-D53AEAFF8A9B}"/>
              </a:ext>
            </a:extLst>
          </p:cNvPr>
          <p:cNvPicPr>
            <a:picLocks noChangeAspect="1"/>
          </p:cNvPicPr>
          <p:nvPr/>
        </p:nvPicPr>
        <p:blipFill>
          <a:blip r:embed="rId31"/>
          <a:stretch>
            <a:fillRect/>
          </a:stretch>
        </p:blipFill>
        <p:spPr>
          <a:xfrm>
            <a:off x="6969598" y="3424796"/>
            <a:ext cx="600913" cy="600913"/>
          </a:xfrm>
          <a:prstGeom prst="rect">
            <a:avLst/>
          </a:prstGeom>
        </p:spPr>
      </p:pic>
      <p:pic>
        <p:nvPicPr>
          <p:cNvPr id="164" name="Picture 163" descr="80%">
            <a:extLst>
              <a:ext uri="{FF2B5EF4-FFF2-40B4-BE49-F238E27FC236}">
                <a16:creationId xmlns:a16="http://schemas.microsoft.com/office/drawing/2014/main" id="{28EB9A53-EE6B-4F47-BF78-83794496791E}"/>
              </a:ext>
            </a:extLst>
          </p:cNvPr>
          <p:cNvPicPr>
            <a:picLocks noChangeAspect="1"/>
          </p:cNvPicPr>
          <p:nvPr/>
        </p:nvPicPr>
        <p:blipFill>
          <a:blip r:embed="rId32"/>
          <a:stretch>
            <a:fillRect/>
          </a:stretch>
        </p:blipFill>
        <p:spPr>
          <a:xfrm>
            <a:off x="7738772" y="3432232"/>
            <a:ext cx="600913" cy="600913"/>
          </a:xfrm>
          <a:prstGeom prst="rect">
            <a:avLst/>
          </a:prstGeom>
        </p:spPr>
      </p:pic>
      <p:pic>
        <p:nvPicPr>
          <p:cNvPr id="165" name="Picture 164" descr="82%">
            <a:extLst>
              <a:ext uri="{FF2B5EF4-FFF2-40B4-BE49-F238E27FC236}">
                <a16:creationId xmlns:a16="http://schemas.microsoft.com/office/drawing/2014/main" id="{1EE7FF3A-21A2-6C4E-86E1-5C793593A093}"/>
              </a:ext>
            </a:extLst>
          </p:cNvPr>
          <p:cNvPicPr>
            <a:picLocks noChangeAspect="1"/>
          </p:cNvPicPr>
          <p:nvPr/>
        </p:nvPicPr>
        <p:blipFill>
          <a:blip r:embed="rId33"/>
          <a:stretch>
            <a:fillRect/>
          </a:stretch>
        </p:blipFill>
        <p:spPr>
          <a:xfrm>
            <a:off x="1572685" y="4045268"/>
            <a:ext cx="600216" cy="600216"/>
          </a:xfrm>
          <a:prstGeom prst="rect">
            <a:avLst/>
          </a:prstGeom>
        </p:spPr>
      </p:pic>
      <p:pic>
        <p:nvPicPr>
          <p:cNvPr id="166" name="Picture 165" descr="83%">
            <a:extLst>
              <a:ext uri="{FF2B5EF4-FFF2-40B4-BE49-F238E27FC236}">
                <a16:creationId xmlns:a16="http://schemas.microsoft.com/office/drawing/2014/main" id="{2B7B997D-4329-0A44-B5B8-A647D91DFE4C}"/>
              </a:ext>
            </a:extLst>
          </p:cNvPr>
          <p:cNvPicPr>
            <a:picLocks noChangeAspect="1"/>
          </p:cNvPicPr>
          <p:nvPr/>
        </p:nvPicPr>
        <p:blipFill>
          <a:blip r:embed="rId34"/>
          <a:stretch>
            <a:fillRect/>
          </a:stretch>
        </p:blipFill>
        <p:spPr>
          <a:xfrm>
            <a:off x="2325263" y="4045268"/>
            <a:ext cx="600216" cy="600216"/>
          </a:xfrm>
          <a:prstGeom prst="rect">
            <a:avLst/>
          </a:prstGeom>
        </p:spPr>
      </p:pic>
      <p:pic>
        <p:nvPicPr>
          <p:cNvPr id="167" name="Picture 166" descr="84%">
            <a:extLst>
              <a:ext uri="{FF2B5EF4-FFF2-40B4-BE49-F238E27FC236}">
                <a16:creationId xmlns:a16="http://schemas.microsoft.com/office/drawing/2014/main" id="{EF3D0763-C3C5-CE4E-BC9B-C8D41F073FDF}"/>
              </a:ext>
            </a:extLst>
          </p:cNvPr>
          <p:cNvPicPr>
            <a:picLocks noChangeAspect="1"/>
          </p:cNvPicPr>
          <p:nvPr/>
        </p:nvPicPr>
        <p:blipFill>
          <a:blip r:embed="rId35"/>
          <a:stretch>
            <a:fillRect/>
          </a:stretch>
        </p:blipFill>
        <p:spPr>
          <a:xfrm>
            <a:off x="3105230" y="4045268"/>
            <a:ext cx="600216" cy="600216"/>
          </a:xfrm>
          <a:prstGeom prst="rect">
            <a:avLst/>
          </a:prstGeom>
        </p:spPr>
      </p:pic>
      <p:pic>
        <p:nvPicPr>
          <p:cNvPr id="168" name="Picture 167" descr="85%">
            <a:extLst>
              <a:ext uri="{FF2B5EF4-FFF2-40B4-BE49-F238E27FC236}">
                <a16:creationId xmlns:a16="http://schemas.microsoft.com/office/drawing/2014/main" id="{80B6CFC2-D813-6343-AC18-132206EBD6FD}"/>
              </a:ext>
            </a:extLst>
          </p:cNvPr>
          <p:cNvPicPr>
            <a:picLocks noChangeAspect="1"/>
          </p:cNvPicPr>
          <p:nvPr/>
        </p:nvPicPr>
        <p:blipFill>
          <a:blip r:embed="rId36"/>
          <a:stretch>
            <a:fillRect/>
          </a:stretch>
        </p:blipFill>
        <p:spPr>
          <a:xfrm>
            <a:off x="3909117" y="4045064"/>
            <a:ext cx="600216" cy="600216"/>
          </a:xfrm>
          <a:prstGeom prst="rect">
            <a:avLst/>
          </a:prstGeom>
        </p:spPr>
      </p:pic>
      <p:pic>
        <p:nvPicPr>
          <p:cNvPr id="169" name="Picture 168" descr="86%">
            <a:extLst>
              <a:ext uri="{FF2B5EF4-FFF2-40B4-BE49-F238E27FC236}">
                <a16:creationId xmlns:a16="http://schemas.microsoft.com/office/drawing/2014/main" id="{9739A9E4-883D-5241-BDC6-C711276728EB}"/>
              </a:ext>
            </a:extLst>
          </p:cNvPr>
          <p:cNvPicPr>
            <a:picLocks noChangeAspect="1"/>
          </p:cNvPicPr>
          <p:nvPr/>
        </p:nvPicPr>
        <p:blipFill>
          <a:blip r:embed="rId37"/>
          <a:stretch>
            <a:fillRect/>
          </a:stretch>
        </p:blipFill>
        <p:spPr>
          <a:xfrm>
            <a:off x="4656503" y="4045064"/>
            <a:ext cx="600216" cy="600216"/>
          </a:xfrm>
          <a:prstGeom prst="rect">
            <a:avLst/>
          </a:prstGeom>
        </p:spPr>
      </p:pic>
      <p:pic>
        <p:nvPicPr>
          <p:cNvPr id="170" name="Picture 169" descr="87%">
            <a:extLst>
              <a:ext uri="{FF2B5EF4-FFF2-40B4-BE49-F238E27FC236}">
                <a16:creationId xmlns:a16="http://schemas.microsoft.com/office/drawing/2014/main" id="{3665D3D1-5BE9-4C4E-9549-314DC7BED692}"/>
              </a:ext>
            </a:extLst>
          </p:cNvPr>
          <p:cNvPicPr>
            <a:picLocks noChangeAspect="1"/>
          </p:cNvPicPr>
          <p:nvPr/>
        </p:nvPicPr>
        <p:blipFill>
          <a:blip r:embed="rId38"/>
          <a:stretch>
            <a:fillRect/>
          </a:stretch>
        </p:blipFill>
        <p:spPr>
          <a:xfrm>
            <a:off x="5421673" y="4033565"/>
            <a:ext cx="600216" cy="600216"/>
          </a:xfrm>
          <a:prstGeom prst="rect">
            <a:avLst/>
          </a:prstGeom>
        </p:spPr>
      </p:pic>
      <p:pic>
        <p:nvPicPr>
          <p:cNvPr id="171" name="Picture 170" descr="88%">
            <a:extLst>
              <a:ext uri="{FF2B5EF4-FFF2-40B4-BE49-F238E27FC236}">
                <a16:creationId xmlns:a16="http://schemas.microsoft.com/office/drawing/2014/main" id="{4F64D1DD-8E4A-EF47-BAB2-B2BAC04D7993}"/>
              </a:ext>
            </a:extLst>
          </p:cNvPr>
          <p:cNvPicPr>
            <a:picLocks noChangeAspect="1"/>
          </p:cNvPicPr>
          <p:nvPr/>
        </p:nvPicPr>
        <p:blipFill>
          <a:blip r:embed="rId39"/>
          <a:stretch>
            <a:fillRect/>
          </a:stretch>
        </p:blipFill>
        <p:spPr>
          <a:xfrm>
            <a:off x="6198501" y="4045064"/>
            <a:ext cx="604159" cy="604159"/>
          </a:xfrm>
          <a:prstGeom prst="rect">
            <a:avLst/>
          </a:prstGeom>
        </p:spPr>
      </p:pic>
      <p:pic>
        <p:nvPicPr>
          <p:cNvPr id="172" name="Picture 171" descr="89%">
            <a:extLst>
              <a:ext uri="{FF2B5EF4-FFF2-40B4-BE49-F238E27FC236}">
                <a16:creationId xmlns:a16="http://schemas.microsoft.com/office/drawing/2014/main" id="{604642D7-DF86-C44A-9D90-C1FE0F99A81E}"/>
              </a:ext>
            </a:extLst>
          </p:cNvPr>
          <p:cNvPicPr>
            <a:picLocks noChangeAspect="1"/>
          </p:cNvPicPr>
          <p:nvPr/>
        </p:nvPicPr>
        <p:blipFill>
          <a:blip r:embed="rId40"/>
          <a:stretch>
            <a:fillRect/>
          </a:stretch>
        </p:blipFill>
        <p:spPr>
          <a:xfrm>
            <a:off x="6969598" y="4045064"/>
            <a:ext cx="600913" cy="600913"/>
          </a:xfrm>
          <a:prstGeom prst="rect">
            <a:avLst/>
          </a:prstGeom>
        </p:spPr>
      </p:pic>
      <p:pic>
        <p:nvPicPr>
          <p:cNvPr id="173" name="Picture 172" descr="90%">
            <a:extLst>
              <a:ext uri="{FF2B5EF4-FFF2-40B4-BE49-F238E27FC236}">
                <a16:creationId xmlns:a16="http://schemas.microsoft.com/office/drawing/2014/main" id="{00DD4B00-736B-A249-A895-C53ABDEE37C3}"/>
              </a:ext>
            </a:extLst>
          </p:cNvPr>
          <p:cNvPicPr>
            <a:picLocks noChangeAspect="1"/>
          </p:cNvPicPr>
          <p:nvPr/>
        </p:nvPicPr>
        <p:blipFill>
          <a:blip r:embed="rId41"/>
          <a:stretch>
            <a:fillRect/>
          </a:stretch>
        </p:blipFill>
        <p:spPr>
          <a:xfrm>
            <a:off x="7738772" y="4045269"/>
            <a:ext cx="600913" cy="600913"/>
          </a:xfrm>
          <a:prstGeom prst="rect">
            <a:avLst/>
          </a:prstGeom>
        </p:spPr>
      </p:pic>
      <p:pic>
        <p:nvPicPr>
          <p:cNvPr id="174" name="Picture 173" descr="91%">
            <a:extLst>
              <a:ext uri="{FF2B5EF4-FFF2-40B4-BE49-F238E27FC236}">
                <a16:creationId xmlns:a16="http://schemas.microsoft.com/office/drawing/2014/main" id="{4DD76809-F381-024A-B440-A8214BFEAE8E}"/>
              </a:ext>
            </a:extLst>
          </p:cNvPr>
          <p:cNvPicPr>
            <a:picLocks noChangeAspect="1"/>
          </p:cNvPicPr>
          <p:nvPr/>
        </p:nvPicPr>
        <p:blipFill>
          <a:blip r:embed="rId42"/>
          <a:stretch>
            <a:fillRect/>
          </a:stretch>
        </p:blipFill>
        <p:spPr>
          <a:xfrm>
            <a:off x="804208" y="4698186"/>
            <a:ext cx="600216" cy="600216"/>
          </a:xfrm>
          <a:prstGeom prst="rect">
            <a:avLst/>
          </a:prstGeom>
        </p:spPr>
      </p:pic>
      <p:pic>
        <p:nvPicPr>
          <p:cNvPr id="175" name="Picture 174" descr="92%">
            <a:extLst>
              <a:ext uri="{FF2B5EF4-FFF2-40B4-BE49-F238E27FC236}">
                <a16:creationId xmlns:a16="http://schemas.microsoft.com/office/drawing/2014/main" id="{822F2D58-C5CE-6646-8242-EBD94E249E41}"/>
              </a:ext>
            </a:extLst>
          </p:cNvPr>
          <p:cNvPicPr>
            <a:picLocks noChangeAspect="1"/>
          </p:cNvPicPr>
          <p:nvPr/>
        </p:nvPicPr>
        <p:blipFill>
          <a:blip r:embed="rId43"/>
          <a:stretch>
            <a:fillRect/>
          </a:stretch>
        </p:blipFill>
        <p:spPr>
          <a:xfrm>
            <a:off x="1572685" y="4698186"/>
            <a:ext cx="600216" cy="600216"/>
          </a:xfrm>
          <a:prstGeom prst="rect">
            <a:avLst/>
          </a:prstGeom>
        </p:spPr>
      </p:pic>
      <p:pic>
        <p:nvPicPr>
          <p:cNvPr id="176" name="Picture 175" descr="93%">
            <a:extLst>
              <a:ext uri="{FF2B5EF4-FFF2-40B4-BE49-F238E27FC236}">
                <a16:creationId xmlns:a16="http://schemas.microsoft.com/office/drawing/2014/main" id="{FA3666BE-FDAB-6A41-A207-25568C51F1BA}"/>
              </a:ext>
            </a:extLst>
          </p:cNvPr>
          <p:cNvPicPr>
            <a:picLocks noChangeAspect="1"/>
          </p:cNvPicPr>
          <p:nvPr/>
        </p:nvPicPr>
        <p:blipFill>
          <a:blip r:embed="rId44"/>
          <a:stretch>
            <a:fillRect/>
          </a:stretch>
        </p:blipFill>
        <p:spPr>
          <a:xfrm>
            <a:off x="2325263" y="4698186"/>
            <a:ext cx="600216" cy="600216"/>
          </a:xfrm>
          <a:prstGeom prst="rect">
            <a:avLst/>
          </a:prstGeom>
        </p:spPr>
      </p:pic>
      <p:pic>
        <p:nvPicPr>
          <p:cNvPr id="177" name="Picture 176" descr="94%">
            <a:extLst>
              <a:ext uri="{FF2B5EF4-FFF2-40B4-BE49-F238E27FC236}">
                <a16:creationId xmlns:a16="http://schemas.microsoft.com/office/drawing/2014/main" id="{4BB26575-D997-064C-9618-B2797EBF0D3E}"/>
              </a:ext>
            </a:extLst>
          </p:cNvPr>
          <p:cNvPicPr>
            <a:picLocks noChangeAspect="1"/>
          </p:cNvPicPr>
          <p:nvPr/>
        </p:nvPicPr>
        <p:blipFill>
          <a:blip r:embed="rId45"/>
          <a:stretch>
            <a:fillRect/>
          </a:stretch>
        </p:blipFill>
        <p:spPr>
          <a:xfrm>
            <a:off x="3105230" y="4698186"/>
            <a:ext cx="600216" cy="600216"/>
          </a:xfrm>
          <a:prstGeom prst="rect">
            <a:avLst/>
          </a:prstGeom>
        </p:spPr>
      </p:pic>
      <p:pic>
        <p:nvPicPr>
          <p:cNvPr id="178" name="Picture 177" descr="95%">
            <a:extLst>
              <a:ext uri="{FF2B5EF4-FFF2-40B4-BE49-F238E27FC236}">
                <a16:creationId xmlns:a16="http://schemas.microsoft.com/office/drawing/2014/main" id="{C84E6EAF-66BB-7B40-990A-8AD3BF6C9055}"/>
              </a:ext>
            </a:extLst>
          </p:cNvPr>
          <p:cNvPicPr>
            <a:picLocks noChangeAspect="1"/>
          </p:cNvPicPr>
          <p:nvPr/>
        </p:nvPicPr>
        <p:blipFill>
          <a:blip r:embed="rId46"/>
          <a:stretch>
            <a:fillRect/>
          </a:stretch>
        </p:blipFill>
        <p:spPr>
          <a:xfrm>
            <a:off x="3885196" y="4698186"/>
            <a:ext cx="600216" cy="600216"/>
          </a:xfrm>
          <a:prstGeom prst="rect">
            <a:avLst/>
          </a:prstGeom>
        </p:spPr>
      </p:pic>
      <p:pic>
        <p:nvPicPr>
          <p:cNvPr id="179" name="Picture 178" descr="96%">
            <a:extLst>
              <a:ext uri="{FF2B5EF4-FFF2-40B4-BE49-F238E27FC236}">
                <a16:creationId xmlns:a16="http://schemas.microsoft.com/office/drawing/2014/main" id="{76F529F3-BD5E-8949-89A2-487C892AA8D5}"/>
              </a:ext>
            </a:extLst>
          </p:cNvPr>
          <p:cNvPicPr>
            <a:picLocks noChangeAspect="1"/>
          </p:cNvPicPr>
          <p:nvPr/>
        </p:nvPicPr>
        <p:blipFill>
          <a:blip r:embed="rId47"/>
          <a:stretch>
            <a:fillRect/>
          </a:stretch>
        </p:blipFill>
        <p:spPr>
          <a:xfrm>
            <a:off x="4654571" y="4696137"/>
            <a:ext cx="600216" cy="600216"/>
          </a:xfrm>
          <a:prstGeom prst="rect">
            <a:avLst/>
          </a:prstGeom>
        </p:spPr>
      </p:pic>
      <p:pic>
        <p:nvPicPr>
          <p:cNvPr id="180" name="Picture 179" descr="97%">
            <a:extLst>
              <a:ext uri="{FF2B5EF4-FFF2-40B4-BE49-F238E27FC236}">
                <a16:creationId xmlns:a16="http://schemas.microsoft.com/office/drawing/2014/main" id="{679FF622-4F28-8B40-8624-967F81D95C2E}"/>
              </a:ext>
            </a:extLst>
          </p:cNvPr>
          <p:cNvPicPr>
            <a:picLocks noChangeAspect="1"/>
          </p:cNvPicPr>
          <p:nvPr/>
        </p:nvPicPr>
        <p:blipFill>
          <a:blip r:embed="rId48"/>
          <a:stretch>
            <a:fillRect/>
          </a:stretch>
        </p:blipFill>
        <p:spPr>
          <a:xfrm>
            <a:off x="5417730" y="4697621"/>
            <a:ext cx="600216" cy="600216"/>
          </a:xfrm>
          <a:prstGeom prst="rect">
            <a:avLst/>
          </a:prstGeom>
        </p:spPr>
      </p:pic>
      <p:pic>
        <p:nvPicPr>
          <p:cNvPr id="181" name="Picture 180" descr="98%">
            <a:extLst>
              <a:ext uri="{FF2B5EF4-FFF2-40B4-BE49-F238E27FC236}">
                <a16:creationId xmlns:a16="http://schemas.microsoft.com/office/drawing/2014/main" id="{4B501521-B34D-9249-8BE3-791F78078119}"/>
              </a:ext>
            </a:extLst>
          </p:cNvPr>
          <p:cNvPicPr>
            <a:picLocks noChangeAspect="1"/>
          </p:cNvPicPr>
          <p:nvPr/>
        </p:nvPicPr>
        <p:blipFill>
          <a:blip r:embed="rId49"/>
          <a:stretch>
            <a:fillRect/>
          </a:stretch>
        </p:blipFill>
        <p:spPr>
          <a:xfrm>
            <a:off x="6203912" y="4696924"/>
            <a:ext cx="600216" cy="600216"/>
          </a:xfrm>
          <a:prstGeom prst="rect">
            <a:avLst/>
          </a:prstGeom>
        </p:spPr>
      </p:pic>
      <p:pic>
        <p:nvPicPr>
          <p:cNvPr id="182" name="Picture 181" descr="99%">
            <a:extLst>
              <a:ext uri="{FF2B5EF4-FFF2-40B4-BE49-F238E27FC236}">
                <a16:creationId xmlns:a16="http://schemas.microsoft.com/office/drawing/2014/main" id="{C97C97BC-A408-804B-98BF-75CDDCCDA91F}"/>
              </a:ext>
            </a:extLst>
          </p:cNvPr>
          <p:cNvPicPr>
            <a:picLocks noChangeAspect="1"/>
          </p:cNvPicPr>
          <p:nvPr/>
        </p:nvPicPr>
        <p:blipFill>
          <a:blip r:embed="rId50"/>
          <a:stretch>
            <a:fillRect/>
          </a:stretch>
        </p:blipFill>
        <p:spPr>
          <a:xfrm>
            <a:off x="6966352" y="4696924"/>
            <a:ext cx="600216" cy="600216"/>
          </a:xfrm>
          <a:prstGeom prst="rect">
            <a:avLst/>
          </a:prstGeom>
        </p:spPr>
      </p:pic>
      <p:pic>
        <p:nvPicPr>
          <p:cNvPr id="183" name="Picture 182" descr="100%">
            <a:extLst>
              <a:ext uri="{FF2B5EF4-FFF2-40B4-BE49-F238E27FC236}">
                <a16:creationId xmlns:a16="http://schemas.microsoft.com/office/drawing/2014/main" id="{3DAA2997-E51C-5946-8440-91A6D093BCCB}"/>
              </a:ext>
            </a:extLst>
          </p:cNvPr>
          <p:cNvPicPr>
            <a:picLocks noChangeAspect="1"/>
          </p:cNvPicPr>
          <p:nvPr/>
        </p:nvPicPr>
        <p:blipFill>
          <a:blip r:embed="rId51"/>
          <a:stretch>
            <a:fillRect/>
          </a:stretch>
        </p:blipFill>
        <p:spPr>
          <a:xfrm>
            <a:off x="7739468" y="4696137"/>
            <a:ext cx="600216" cy="600216"/>
          </a:xfrm>
          <a:prstGeom prst="rect">
            <a:avLst/>
          </a:prstGeom>
        </p:spPr>
      </p:pic>
      <p:sp>
        <p:nvSpPr>
          <p:cNvPr id="53" name="Footer Placeholder 3">
            <a:extLst>
              <a:ext uri="{FF2B5EF4-FFF2-40B4-BE49-F238E27FC236}">
                <a16:creationId xmlns:a16="http://schemas.microsoft.com/office/drawing/2014/main" id="{FDC1E96C-8DFB-8444-9805-6E9CB2775DF9}"/>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801119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62560-C89E-3F4D-8887-E4442CE8D993}"/>
              </a:ext>
            </a:extLst>
          </p:cNvPr>
          <p:cNvSpPr>
            <a:spLocks noGrp="1"/>
          </p:cNvSpPr>
          <p:nvPr>
            <p:ph type="title"/>
          </p:nvPr>
        </p:nvSpPr>
        <p:spPr>
          <a:xfrm>
            <a:off x="711994" y="494273"/>
            <a:ext cx="7717631" cy="869089"/>
          </a:xfrm>
        </p:spPr>
        <p:txBody>
          <a:bodyPr/>
          <a:lstStyle/>
          <a:p>
            <a:r>
              <a:rPr lang="en-US" dirty="0"/>
              <a:t>Example of a Slide with Pie Chart</a:t>
            </a:r>
          </a:p>
        </p:txBody>
      </p:sp>
      <p:graphicFrame>
        <p:nvGraphicFramePr>
          <p:cNvPr id="7" name="Chart Placeholder 6" descr="A pie chart showing&#10;1st Quarter: 30%&#10;2nd Quarter: 20%&#10;3rd Quarter: 10%&#10;4th Quarter: 40%">
            <a:extLst>
              <a:ext uri="{FF2B5EF4-FFF2-40B4-BE49-F238E27FC236}">
                <a16:creationId xmlns:a16="http://schemas.microsoft.com/office/drawing/2014/main" id="{2497EDF7-D105-E64D-975F-F632058CB513}"/>
              </a:ext>
            </a:extLst>
          </p:cNvPr>
          <p:cNvGraphicFramePr>
            <a:graphicFrameLocks noGrp="1"/>
          </p:cNvGraphicFramePr>
          <p:nvPr>
            <p:ph type="chart" sz="quarter" idx="10"/>
            <p:extLst>
              <p:ext uri="{D42A27DB-BD31-4B8C-83A1-F6EECF244321}">
                <p14:modId xmlns:p14="http://schemas.microsoft.com/office/powerpoint/2010/main" val="2375976853"/>
              </p:ext>
            </p:extLst>
          </p:nvPr>
        </p:nvGraphicFramePr>
        <p:xfrm>
          <a:off x="712788" y="1570038"/>
          <a:ext cx="7716837" cy="411480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a:extLst>
              <a:ext uri="{FF2B5EF4-FFF2-40B4-BE49-F238E27FC236}">
                <a16:creationId xmlns:a16="http://schemas.microsoft.com/office/drawing/2014/main" id="{4A1E4899-54A4-1F4F-9999-167A9433E2E8}"/>
              </a:ext>
            </a:extLst>
          </p:cNvPr>
          <p:cNvSpPr>
            <a:spLocks noGrp="1"/>
          </p:cNvSpPr>
          <p:nvPr>
            <p:ph type="ftr" sz="quarter" idx="3"/>
          </p:nvPr>
        </p:nvSpPr>
        <p:spPr>
          <a:xfrm>
            <a:off x="2073821" y="6441193"/>
            <a:ext cx="6513130" cy="365125"/>
          </a:xfrm>
        </p:spPr>
        <p:txBody>
          <a:bodyPr/>
          <a:lstStyle/>
          <a:p>
            <a:r>
              <a:rPr lang="en-US" dirty="0"/>
              <a:t>Insert-&gt;Header and Footer-&gt;Type Customizable Name</a:t>
            </a:r>
          </a:p>
        </p:txBody>
      </p:sp>
    </p:spTree>
    <p:extLst>
      <p:ext uri="{BB962C8B-B14F-4D97-AF65-F5344CB8AC3E}">
        <p14:creationId xmlns:p14="http://schemas.microsoft.com/office/powerpoint/2010/main" val="1969109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12">
            <a:extLst>
              <a:ext uri="{FF2B5EF4-FFF2-40B4-BE49-F238E27FC236}">
                <a16:creationId xmlns:a16="http://schemas.microsoft.com/office/drawing/2014/main" id="{6C5EE2B8-026E-D04B-8925-60FA6F76C380}"/>
              </a:ext>
            </a:extLst>
          </p:cNvPr>
          <p:cNvSpPr txBox="1">
            <a:spLocks/>
          </p:cNvSpPr>
          <p:nvPr/>
        </p:nvSpPr>
        <p:spPr>
          <a:xfrm>
            <a:off x="682170" y="1005385"/>
            <a:ext cx="7852229" cy="5163185"/>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es-VE" sz="2000" dirty="0" err="1">
                <a:solidFill>
                  <a:schemeClr val="bg1"/>
                </a:solidFill>
              </a:rPr>
              <a:t>Lorem</a:t>
            </a:r>
            <a:r>
              <a:rPr lang="es-VE" sz="2000" dirty="0">
                <a:solidFill>
                  <a:schemeClr val="bg1"/>
                </a:solidFill>
              </a:rPr>
              <a:t> </a:t>
            </a:r>
            <a:r>
              <a:rPr lang="es-VE" sz="2000" dirty="0" err="1">
                <a:solidFill>
                  <a:schemeClr val="bg1"/>
                </a:solidFill>
              </a:rPr>
              <a:t>ipsum</a:t>
            </a:r>
            <a:r>
              <a:rPr lang="es-VE" sz="2000" dirty="0">
                <a:solidFill>
                  <a:schemeClr val="bg1"/>
                </a:solidFill>
              </a:rPr>
              <a:t> dolor </a:t>
            </a:r>
            <a:r>
              <a:rPr lang="es-VE" sz="2000" dirty="0" err="1">
                <a:solidFill>
                  <a:schemeClr val="bg1"/>
                </a:solidFill>
              </a:rPr>
              <a:t>sit</a:t>
            </a:r>
            <a:r>
              <a:rPr lang="es-VE" sz="2000" dirty="0">
                <a:solidFill>
                  <a:schemeClr val="bg1"/>
                </a:solidFill>
              </a:rPr>
              <a:t> </a:t>
            </a:r>
            <a:r>
              <a:rPr lang="es-VE" sz="2000" dirty="0" err="1">
                <a:solidFill>
                  <a:schemeClr val="bg1"/>
                </a:solidFill>
              </a:rPr>
              <a:t>amet</a:t>
            </a:r>
            <a:r>
              <a:rPr lang="es-VE" sz="2000" dirty="0">
                <a:solidFill>
                  <a:schemeClr val="bg1"/>
                </a:solidFill>
              </a:rPr>
              <a:t>, </a:t>
            </a:r>
            <a:r>
              <a:rPr lang="es-VE" sz="2000" dirty="0" err="1">
                <a:solidFill>
                  <a:schemeClr val="bg1"/>
                </a:solidFill>
              </a:rPr>
              <a:t>consectetur</a:t>
            </a:r>
            <a:r>
              <a:rPr lang="es-VE" sz="2000" dirty="0">
                <a:solidFill>
                  <a:schemeClr val="bg1"/>
                </a:solidFill>
              </a:rPr>
              <a:t> </a:t>
            </a:r>
            <a:r>
              <a:rPr lang="es-VE" sz="2000" dirty="0" err="1">
                <a:solidFill>
                  <a:schemeClr val="bg1"/>
                </a:solidFill>
              </a:rPr>
              <a:t>adipiscing</a:t>
            </a:r>
            <a:r>
              <a:rPr lang="es-VE" sz="2000" dirty="0">
                <a:solidFill>
                  <a:schemeClr val="bg1"/>
                </a:solidFill>
              </a:rPr>
              <a:t> </a:t>
            </a:r>
            <a:r>
              <a:rPr lang="es-VE" sz="2000" dirty="0" err="1">
                <a:solidFill>
                  <a:schemeClr val="bg1"/>
                </a:solidFill>
              </a:rPr>
              <a:t>elit</a:t>
            </a:r>
            <a:r>
              <a:rPr lang="es-VE" sz="2000" dirty="0">
                <a:solidFill>
                  <a:schemeClr val="bg1"/>
                </a:solidFill>
              </a:rPr>
              <a:t>. </a:t>
            </a:r>
            <a:r>
              <a:rPr lang="es-VE" sz="2000" dirty="0" err="1">
                <a:solidFill>
                  <a:schemeClr val="bg1"/>
                </a:solidFill>
              </a:rPr>
              <a:t>Phasellus</a:t>
            </a:r>
            <a:r>
              <a:rPr lang="es-VE" sz="2000" dirty="0">
                <a:solidFill>
                  <a:schemeClr val="bg1"/>
                </a:solidFill>
              </a:rPr>
              <a:t> </a:t>
            </a:r>
            <a:r>
              <a:rPr lang="es-VE" sz="2000" dirty="0" err="1">
                <a:solidFill>
                  <a:schemeClr val="bg1"/>
                </a:solidFill>
              </a:rPr>
              <a:t>rutrum</a:t>
            </a:r>
            <a:r>
              <a:rPr lang="es-VE" sz="2000" dirty="0">
                <a:solidFill>
                  <a:schemeClr val="bg1"/>
                </a:solidFill>
              </a:rPr>
              <a:t> </a:t>
            </a:r>
            <a:r>
              <a:rPr lang="es-VE" sz="2000" dirty="0" err="1">
                <a:solidFill>
                  <a:schemeClr val="bg1"/>
                </a:solidFill>
              </a:rPr>
              <a:t>nisl</a:t>
            </a:r>
            <a:r>
              <a:rPr lang="es-VE" sz="2000" dirty="0">
                <a:solidFill>
                  <a:schemeClr val="bg1"/>
                </a:solidFill>
              </a:rPr>
              <a:t> non </a:t>
            </a:r>
            <a:r>
              <a:rPr lang="es-VE" sz="2000" dirty="0" err="1">
                <a:solidFill>
                  <a:schemeClr val="bg1"/>
                </a:solidFill>
              </a:rPr>
              <a:t>egestas</a:t>
            </a:r>
            <a:r>
              <a:rPr lang="es-VE" sz="2000" dirty="0">
                <a:solidFill>
                  <a:schemeClr val="bg1"/>
                </a:solidFill>
              </a:rPr>
              <a:t> </a:t>
            </a:r>
            <a:r>
              <a:rPr lang="es-VE" sz="2000" dirty="0" err="1">
                <a:solidFill>
                  <a:schemeClr val="bg1"/>
                </a:solidFill>
              </a:rPr>
              <a:t>feugiat</a:t>
            </a:r>
            <a:r>
              <a:rPr lang="es-VE" sz="2000" dirty="0">
                <a:solidFill>
                  <a:schemeClr val="bg1"/>
                </a:solidFill>
              </a:rPr>
              <a:t>. </a:t>
            </a:r>
            <a:r>
              <a:rPr lang="es-VE" sz="2000" dirty="0" err="1">
                <a:solidFill>
                  <a:schemeClr val="bg1"/>
                </a:solidFill>
              </a:rPr>
              <a:t>Integer</a:t>
            </a:r>
            <a:r>
              <a:rPr lang="es-VE" sz="2000" dirty="0">
                <a:solidFill>
                  <a:schemeClr val="bg1"/>
                </a:solidFill>
              </a:rPr>
              <a:t> </a:t>
            </a:r>
            <a:r>
              <a:rPr lang="es-VE" sz="2000" dirty="0" err="1">
                <a:solidFill>
                  <a:schemeClr val="bg1"/>
                </a:solidFill>
              </a:rPr>
              <a:t>aliquet</a:t>
            </a:r>
            <a:r>
              <a:rPr lang="es-VE" sz="2000" dirty="0">
                <a:solidFill>
                  <a:schemeClr val="bg1"/>
                </a:solidFill>
              </a:rPr>
              <a:t> </a:t>
            </a:r>
            <a:r>
              <a:rPr lang="es-VE" sz="2000" dirty="0" err="1">
                <a:solidFill>
                  <a:schemeClr val="bg1"/>
                </a:solidFill>
              </a:rPr>
              <a:t>nibh</a:t>
            </a:r>
            <a:r>
              <a:rPr lang="es-VE" sz="2000" dirty="0">
                <a:solidFill>
                  <a:schemeClr val="bg1"/>
                </a:solidFill>
              </a:rPr>
              <a:t> in </a:t>
            </a:r>
            <a:r>
              <a:rPr lang="es-VE" sz="2000" dirty="0" err="1">
                <a:solidFill>
                  <a:schemeClr val="bg1"/>
                </a:solidFill>
              </a:rPr>
              <a:t>fringilla</a:t>
            </a:r>
            <a:r>
              <a:rPr lang="es-VE" sz="2000" dirty="0">
                <a:solidFill>
                  <a:schemeClr val="bg1"/>
                </a:solidFill>
              </a:rPr>
              <a:t> </a:t>
            </a:r>
            <a:r>
              <a:rPr lang="es-VE" sz="2000" dirty="0" err="1">
                <a:solidFill>
                  <a:schemeClr val="bg1"/>
                </a:solidFill>
              </a:rPr>
              <a:t>consectetur</a:t>
            </a:r>
            <a:r>
              <a:rPr lang="es-VE" sz="2000" dirty="0">
                <a:solidFill>
                  <a:schemeClr val="bg1"/>
                </a:solidFill>
              </a:rPr>
              <a:t>. </a:t>
            </a:r>
            <a:r>
              <a:rPr lang="es-VE" sz="2000" dirty="0" err="1">
                <a:solidFill>
                  <a:schemeClr val="bg1"/>
                </a:solidFill>
              </a:rPr>
              <a:t>Cras</a:t>
            </a:r>
            <a:r>
              <a:rPr lang="es-VE" sz="2000" dirty="0">
                <a:solidFill>
                  <a:schemeClr val="bg1"/>
                </a:solidFill>
              </a:rPr>
              <a:t> ornare </a:t>
            </a:r>
            <a:r>
              <a:rPr lang="es-VE" sz="2000" dirty="0" err="1">
                <a:solidFill>
                  <a:schemeClr val="bg1"/>
                </a:solidFill>
              </a:rPr>
              <a:t>lobortis</a:t>
            </a:r>
            <a:r>
              <a:rPr lang="es-VE" sz="2000" dirty="0">
                <a:solidFill>
                  <a:schemeClr val="bg1"/>
                </a:solidFill>
              </a:rPr>
              <a:t> </a:t>
            </a:r>
            <a:r>
              <a:rPr lang="es-VE" sz="2000" dirty="0" err="1">
                <a:solidFill>
                  <a:schemeClr val="bg1"/>
                </a:solidFill>
              </a:rPr>
              <a:t>enim</a:t>
            </a:r>
            <a:r>
              <a:rPr lang="es-VE" sz="2000" dirty="0">
                <a:solidFill>
                  <a:schemeClr val="bg1"/>
                </a:solidFill>
              </a:rPr>
              <a:t> </a:t>
            </a:r>
            <a:r>
              <a:rPr lang="es-VE" sz="2000" dirty="0" err="1">
                <a:solidFill>
                  <a:schemeClr val="bg1"/>
                </a:solidFill>
              </a:rPr>
              <a:t>vel</a:t>
            </a:r>
            <a:r>
              <a:rPr lang="es-VE" sz="2000" dirty="0">
                <a:solidFill>
                  <a:schemeClr val="bg1"/>
                </a:solidFill>
              </a:rPr>
              <a:t> </a:t>
            </a:r>
            <a:r>
              <a:rPr lang="es-VE" sz="2000" dirty="0" err="1">
                <a:solidFill>
                  <a:schemeClr val="bg1"/>
                </a:solidFill>
              </a:rPr>
              <a:t>consequat</a:t>
            </a:r>
            <a:r>
              <a:rPr lang="es-VE" sz="2000" dirty="0">
                <a:solidFill>
                  <a:schemeClr val="bg1"/>
                </a:solidFill>
              </a:rPr>
              <a:t>. </a:t>
            </a:r>
            <a:r>
              <a:rPr lang="es-VE" sz="2000" dirty="0" err="1">
                <a:solidFill>
                  <a:schemeClr val="bg1"/>
                </a:solidFill>
              </a:rPr>
              <a:t>Aliquam</a:t>
            </a:r>
            <a:r>
              <a:rPr lang="es-VE" sz="2000" dirty="0">
                <a:solidFill>
                  <a:schemeClr val="bg1"/>
                </a:solidFill>
              </a:rPr>
              <a:t> </a:t>
            </a:r>
            <a:r>
              <a:rPr lang="es-VE" sz="2000" dirty="0" err="1">
                <a:solidFill>
                  <a:schemeClr val="bg1"/>
                </a:solidFill>
              </a:rPr>
              <a:t>bibendum</a:t>
            </a:r>
            <a:r>
              <a:rPr lang="es-VE" sz="2000" dirty="0">
                <a:solidFill>
                  <a:schemeClr val="bg1"/>
                </a:solidFill>
              </a:rPr>
              <a:t> </a:t>
            </a:r>
            <a:r>
              <a:rPr lang="es-VE" sz="2000" dirty="0" err="1">
                <a:solidFill>
                  <a:schemeClr val="bg1"/>
                </a:solidFill>
              </a:rPr>
              <a:t>efficitur</a:t>
            </a:r>
            <a:r>
              <a:rPr lang="es-VE" sz="2000" dirty="0">
                <a:solidFill>
                  <a:schemeClr val="bg1"/>
                </a:solidFill>
              </a:rPr>
              <a:t> </a:t>
            </a:r>
            <a:r>
              <a:rPr lang="es-VE" sz="2000" dirty="0" err="1">
                <a:solidFill>
                  <a:schemeClr val="bg1"/>
                </a:solidFill>
              </a:rPr>
              <a:t>bibendum</a:t>
            </a:r>
            <a:r>
              <a:rPr lang="es-VE" sz="2000" dirty="0">
                <a:solidFill>
                  <a:schemeClr val="bg1"/>
                </a:solidFill>
              </a:rPr>
              <a:t>. </a:t>
            </a:r>
            <a:r>
              <a:rPr lang="es-VE" sz="2000" dirty="0" err="1">
                <a:solidFill>
                  <a:schemeClr val="bg1"/>
                </a:solidFill>
              </a:rPr>
              <a:t>Vivamus</a:t>
            </a:r>
            <a:r>
              <a:rPr lang="es-VE" sz="2000" dirty="0">
                <a:solidFill>
                  <a:schemeClr val="bg1"/>
                </a:solidFill>
              </a:rPr>
              <a:t> justo </a:t>
            </a:r>
            <a:r>
              <a:rPr lang="es-VE" sz="2000" dirty="0" err="1">
                <a:solidFill>
                  <a:schemeClr val="bg1"/>
                </a:solidFill>
              </a:rPr>
              <a:t>arcu</a:t>
            </a:r>
            <a:r>
              <a:rPr lang="es-VE" sz="2000" dirty="0">
                <a:solidFill>
                  <a:schemeClr val="bg1"/>
                </a:solidFill>
              </a:rPr>
              <a:t>, </a:t>
            </a:r>
            <a:r>
              <a:rPr lang="es-VE" sz="2000" dirty="0" err="1">
                <a:solidFill>
                  <a:schemeClr val="bg1"/>
                </a:solidFill>
              </a:rPr>
              <a:t>hendrerit</a:t>
            </a:r>
            <a:r>
              <a:rPr lang="es-VE" sz="2000" dirty="0">
                <a:solidFill>
                  <a:schemeClr val="bg1"/>
                </a:solidFill>
              </a:rPr>
              <a:t> in </a:t>
            </a:r>
            <a:r>
              <a:rPr lang="es-VE" sz="2000" dirty="0" err="1">
                <a:solidFill>
                  <a:schemeClr val="bg1"/>
                </a:solidFill>
              </a:rPr>
              <a:t>faucibus</a:t>
            </a:r>
            <a:r>
              <a:rPr lang="es-VE" sz="2000" dirty="0">
                <a:solidFill>
                  <a:schemeClr val="bg1"/>
                </a:solidFill>
              </a:rPr>
              <a:t> </a:t>
            </a:r>
            <a:r>
              <a:rPr lang="es-VE" sz="2000" dirty="0" err="1">
                <a:solidFill>
                  <a:schemeClr val="bg1"/>
                </a:solidFill>
              </a:rPr>
              <a:t>nec</a:t>
            </a:r>
            <a:r>
              <a:rPr lang="es-VE" sz="2000" dirty="0">
                <a:solidFill>
                  <a:schemeClr val="bg1"/>
                </a:solidFill>
              </a:rPr>
              <a:t>, </a:t>
            </a:r>
            <a:r>
              <a:rPr lang="es-VE" sz="2000" dirty="0" err="1" smtClean="0">
                <a:solidFill>
                  <a:schemeClr val="bg1"/>
                </a:solidFill>
              </a:rPr>
              <a:t>feugiat</a:t>
            </a:r>
            <a:r>
              <a:rPr lang="es-VE" sz="2000" dirty="0" smtClean="0">
                <a:solidFill>
                  <a:schemeClr val="bg1"/>
                </a:solidFill>
              </a:rPr>
              <a:t> </a:t>
            </a:r>
            <a:r>
              <a:rPr lang="es-VE" sz="2000" dirty="0">
                <a:solidFill>
                  <a:schemeClr val="bg1"/>
                </a:solidFill>
              </a:rPr>
              <a:t>vitae </a:t>
            </a:r>
            <a:r>
              <a:rPr lang="es-VE" sz="2000" dirty="0" err="1">
                <a:solidFill>
                  <a:schemeClr val="bg1"/>
                </a:solidFill>
              </a:rPr>
              <a:t>lorem</a:t>
            </a:r>
            <a:r>
              <a:rPr lang="es-VE" sz="2000" dirty="0">
                <a:solidFill>
                  <a:schemeClr val="bg1"/>
                </a:solidFill>
              </a:rPr>
              <a:t>. </a:t>
            </a:r>
            <a:r>
              <a:rPr lang="es-VE" sz="2000" dirty="0" err="1">
                <a:solidFill>
                  <a:schemeClr val="bg1"/>
                </a:solidFill>
              </a:rPr>
              <a:t>Aenean</a:t>
            </a:r>
            <a:r>
              <a:rPr lang="es-VE" sz="2000" dirty="0">
                <a:solidFill>
                  <a:schemeClr val="bg1"/>
                </a:solidFill>
              </a:rPr>
              <a:t> a </a:t>
            </a:r>
            <a:r>
              <a:rPr lang="es-VE" sz="2000" dirty="0" err="1">
                <a:solidFill>
                  <a:schemeClr val="bg1"/>
                </a:solidFill>
              </a:rPr>
              <a:t>vulputate</a:t>
            </a:r>
            <a:r>
              <a:rPr lang="es-VE" sz="2000" dirty="0">
                <a:solidFill>
                  <a:schemeClr val="bg1"/>
                </a:solidFill>
              </a:rPr>
              <a:t> </a:t>
            </a:r>
            <a:r>
              <a:rPr lang="es-VE" sz="2000" dirty="0" err="1">
                <a:solidFill>
                  <a:schemeClr val="bg1"/>
                </a:solidFill>
              </a:rPr>
              <a:t>mauris</a:t>
            </a:r>
            <a:r>
              <a:rPr lang="es-VE" sz="2000" dirty="0">
                <a:solidFill>
                  <a:schemeClr val="bg1"/>
                </a:solidFill>
              </a:rPr>
              <a:t>. Sed </a:t>
            </a:r>
            <a:r>
              <a:rPr lang="es-VE" sz="2000" dirty="0" err="1">
                <a:solidFill>
                  <a:schemeClr val="bg1"/>
                </a:solidFill>
              </a:rPr>
              <a:t>sed</a:t>
            </a:r>
            <a:r>
              <a:rPr lang="es-VE" sz="2000" dirty="0">
                <a:solidFill>
                  <a:schemeClr val="bg1"/>
                </a:solidFill>
              </a:rPr>
              <a:t> magna ex. </a:t>
            </a:r>
            <a:r>
              <a:rPr lang="es-VE" sz="2000" dirty="0" err="1">
                <a:solidFill>
                  <a:schemeClr val="bg1"/>
                </a:solidFill>
              </a:rPr>
              <a:t>Proin</a:t>
            </a:r>
            <a:r>
              <a:rPr lang="es-VE" sz="2000" dirty="0">
                <a:solidFill>
                  <a:schemeClr val="bg1"/>
                </a:solidFill>
              </a:rPr>
              <a:t> </a:t>
            </a:r>
            <a:r>
              <a:rPr lang="es-VE" sz="2000" dirty="0" err="1">
                <a:solidFill>
                  <a:schemeClr val="bg1"/>
                </a:solidFill>
              </a:rPr>
              <a:t>pellentesque</a:t>
            </a:r>
            <a:r>
              <a:rPr lang="es-VE" sz="2000" dirty="0">
                <a:solidFill>
                  <a:schemeClr val="bg1"/>
                </a:solidFill>
              </a:rPr>
              <a:t>, </a:t>
            </a:r>
            <a:r>
              <a:rPr lang="es-VE" sz="2000" dirty="0" err="1">
                <a:solidFill>
                  <a:schemeClr val="bg1"/>
                </a:solidFill>
              </a:rPr>
              <a:t>orci</a:t>
            </a:r>
            <a:r>
              <a:rPr lang="es-VE" sz="2000" dirty="0">
                <a:solidFill>
                  <a:schemeClr val="bg1"/>
                </a:solidFill>
              </a:rPr>
              <a:t> non </a:t>
            </a:r>
            <a:r>
              <a:rPr lang="es-VE" sz="2000" dirty="0" err="1">
                <a:solidFill>
                  <a:schemeClr val="bg1"/>
                </a:solidFill>
              </a:rPr>
              <a:t>semper</a:t>
            </a:r>
            <a:r>
              <a:rPr lang="es-VE" sz="2000" dirty="0">
                <a:solidFill>
                  <a:schemeClr val="bg1"/>
                </a:solidFill>
              </a:rPr>
              <a:t> ornare, </a:t>
            </a:r>
            <a:r>
              <a:rPr lang="es-VE" sz="2000" dirty="0" err="1">
                <a:solidFill>
                  <a:schemeClr val="bg1"/>
                </a:solidFill>
              </a:rPr>
              <a:t>lacus</a:t>
            </a:r>
            <a:r>
              <a:rPr lang="es-VE" sz="2000" dirty="0">
                <a:solidFill>
                  <a:schemeClr val="bg1"/>
                </a:solidFill>
              </a:rPr>
              <a:t> </a:t>
            </a:r>
            <a:r>
              <a:rPr lang="es-VE" sz="2000" dirty="0" err="1">
                <a:solidFill>
                  <a:schemeClr val="bg1"/>
                </a:solidFill>
              </a:rPr>
              <a:t>velit</a:t>
            </a:r>
            <a:r>
              <a:rPr lang="es-VE" sz="2000" dirty="0">
                <a:solidFill>
                  <a:schemeClr val="bg1"/>
                </a:solidFill>
              </a:rPr>
              <a:t> </a:t>
            </a:r>
            <a:r>
              <a:rPr lang="es-VE" sz="2000" dirty="0" err="1">
                <a:solidFill>
                  <a:schemeClr val="bg1"/>
                </a:solidFill>
              </a:rPr>
              <a:t>interdum</a:t>
            </a:r>
            <a:r>
              <a:rPr lang="es-VE" sz="2000" dirty="0">
                <a:solidFill>
                  <a:schemeClr val="bg1"/>
                </a:solidFill>
              </a:rPr>
              <a:t> </a:t>
            </a:r>
            <a:r>
              <a:rPr lang="es-VE" sz="2000" dirty="0" err="1">
                <a:solidFill>
                  <a:schemeClr val="bg1"/>
                </a:solidFill>
              </a:rPr>
              <a:t>ligula</a:t>
            </a:r>
            <a:r>
              <a:rPr lang="es-VE" sz="2000" dirty="0">
                <a:solidFill>
                  <a:schemeClr val="bg1"/>
                </a:solidFill>
              </a:rPr>
              <a:t>, </a:t>
            </a:r>
            <a:r>
              <a:rPr lang="es-VE" sz="2000" dirty="0" err="1">
                <a:solidFill>
                  <a:schemeClr val="bg1"/>
                </a:solidFill>
              </a:rPr>
              <a:t>sit</a:t>
            </a:r>
            <a:r>
              <a:rPr lang="es-VE" sz="2000" dirty="0">
                <a:solidFill>
                  <a:schemeClr val="bg1"/>
                </a:solidFill>
              </a:rPr>
              <a:t> </a:t>
            </a:r>
            <a:r>
              <a:rPr lang="es-VE" sz="2000" dirty="0" err="1">
                <a:solidFill>
                  <a:schemeClr val="bg1"/>
                </a:solidFill>
              </a:rPr>
              <a:t>amet</a:t>
            </a:r>
            <a:r>
              <a:rPr lang="es-VE" sz="2000" dirty="0">
                <a:solidFill>
                  <a:schemeClr val="bg1"/>
                </a:solidFill>
              </a:rPr>
              <a:t> </a:t>
            </a:r>
            <a:r>
              <a:rPr lang="es-VE" sz="2000" dirty="0" err="1">
                <a:solidFill>
                  <a:schemeClr val="bg1"/>
                </a:solidFill>
              </a:rPr>
              <a:t>semper</a:t>
            </a:r>
            <a:r>
              <a:rPr lang="es-VE" sz="2000" dirty="0">
                <a:solidFill>
                  <a:schemeClr val="bg1"/>
                </a:solidFill>
              </a:rPr>
              <a:t> </a:t>
            </a:r>
            <a:r>
              <a:rPr lang="es-VE" sz="2000" dirty="0" err="1">
                <a:solidFill>
                  <a:schemeClr val="bg1"/>
                </a:solidFill>
              </a:rPr>
              <a:t>quam</a:t>
            </a:r>
            <a:r>
              <a:rPr lang="es-VE" sz="2000" dirty="0">
                <a:solidFill>
                  <a:schemeClr val="bg1"/>
                </a:solidFill>
              </a:rPr>
              <a:t> </a:t>
            </a:r>
            <a:r>
              <a:rPr lang="es-VE" sz="2000" dirty="0" err="1">
                <a:solidFill>
                  <a:schemeClr val="bg1"/>
                </a:solidFill>
              </a:rPr>
              <a:t>orci</a:t>
            </a:r>
            <a:r>
              <a:rPr lang="es-VE" sz="2000" dirty="0">
                <a:solidFill>
                  <a:schemeClr val="bg1"/>
                </a:solidFill>
              </a:rPr>
              <a:t> </a:t>
            </a:r>
            <a:r>
              <a:rPr lang="es-VE" sz="2000" dirty="0" err="1">
                <a:solidFill>
                  <a:schemeClr val="bg1"/>
                </a:solidFill>
              </a:rPr>
              <a:t>imperdiet</a:t>
            </a:r>
            <a:r>
              <a:rPr lang="es-VE" sz="2000" dirty="0">
                <a:solidFill>
                  <a:schemeClr val="bg1"/>
                </a:solidFill>
              </a:rPr>
              <a:t> dolor. </a:t>
            </a:r>
            <a:r>
              <a:rPr lang="es-VE" sz="2000" dirty="0" err="1">
                <a:solidFill>
                  <a:schemeClr val="bg1"/>
                </a:solidFill>
              </a:rPr>
              <a:t>Etiam</a:t>
            </a:r>
            <a:r>
              <a:rPr lang="es-VE" sz="2000" dirty="0">
                <a:solidFill>
                  <a:schemeClr val="bg1"/>
                </a:solidFill>
              </a:rPr>
              <a:t> in </a:t>
            </a:r>
            <a:r>
              <a:rPr lang="es-VE" sz="2000" dirty="0" err="1">
                <a:solidFill>
                  <a:schemeClr val="bg1"/>
                </a:solidFill>
              </a:rPr>
              <a:t>dui</a:t>
            </a:r>
            <a:r>
              <a:rPr lang="es-VE" sz="2000" dirty="0">
                <a:solidFill>
                  <a:schemeClr val="bg1"/>
                </a:solidFill>
              </a:rPr>
              <a:t> </a:t>
            </a:r>
            <a:r>
              <a:rPr lang="es-VE" sz="2000" dirty="0" err="1">
                <a:solidFill>
                  <a:schemeClr val="bg1"/>
                </a:solidFill>
              </a:rPr>
              <a:t>cursus</a:t>
            </a:r>
            <a:r>
              <a:rPr lang="es-VE" sz="2000" dirty="0">
                <a:solidFill>
                  <a:schemeClr val="bg1"/>
                </a:solidFill>
              </a:rPr>
              <a:t>, </a:t>
            </a:r>
            <a:r>
              <a:rPr lang="es-VE" sz="2000" dirty="0" err="1">
                <a:solidFill>
                  <a:schemeClr val="bg1"/>
                </a:solidFill>
              </a:rPr>
              <a:t>interdum</a:t>
            </a:r>
            <a:r>
              <a:rPr lang="es-VE" sz="2000" dirty="0">
                <a:solidFill>
                  <a:schemeClr val="bg1"/>
                </a:solidFill>
              </a:rPr>
              <a:t> </a:t>
            </a:r>
            <a:r>
              <a:rPr lang="es-VE" sz="2000" dirty="0" err="1">
                <a:solidFill>
                  <a:schemeClr val="bg1"/>
                </a:solidFill>
              </a:rPr>
              <a:t>nisl</a:t>
            </a:r>
            <a:r>
              <a:rPr lang="es-VE" sz="2000" dirty="0">
                <a:solidFill>
                  <a:schemeClr val="bg1"/>
                </a:solidFill>
              </a:rPr>
              <a:t> et, </a:t>
            </a:r>
            <a:r>
              <a:rPr lang="es-VE" sz="2000" dirty="0" err="1">
                <a:solidFill>
                  <a:schemeClr val="bg1"/>
                </a:solidFill>
              </a:rPr>
              <a:t>accumsan</a:t>
            </a:r>
            <a:r>
              <a:rPr lang="es-VE" sz="2000" dirty="0">
                <a:solidFill>
                  <a:schemeClr val="bg1"/>
                </a:solidFill>
              </a:rPr>
              <a:t> dolor. </a:t>
            </a:r>
            <a:r>
              <a:rPr lang="es-VE" sz="2000" dirty="0" err="1">
                <a:solidFill>
                  <a:schemeClr val="bg1"/>
                </a:solidFill>
              </a:rPr>
              <a:t>Donec</a:t>
            </a:r>
            <a:r>
              <a:rPr lang="es-VE" sz="2000" dirty="0">
                <a:solidFill>
                  <a:schemeClr val="bg1"/>
                </a:solidFill>
              </a:rPr>
              <a:t> </a:t>
            </a:r>
            <a:r>
              <a:rPr lang="es-VE" sz="2000" dirty="0" err="1">
                <a:solidFill>
                  <a:schemeClr val="bg1"/>
                </a:solidFill>
              </a:rPr>
              <a:t>rhoncus</a:t>
            </a:r>
            <a:r>
              <a:rPr lang="es-VE" sz="2000" dirty="0">
                <a:solidFill>
                  <a:schemeClr val="bg1"/>
                </a:solidFill>
              </a:rPr>
              <a:t> </a:t>
            </a:r>
            <a:r>
              <a:rPr lang="es-VE" sz="2000" dirty="0" err="1">
                <a:solidFill>
                  <a:schemeClr val="bg1"/>
                </a:solidFill>
              </a:rPr>
              <a:t>nisl</a:t>
            </a:r>
            <a:r>
              <a:rPr lang="es-VE" sz="2000" dirty="0">
                <a:solidFill>
                  <a:schemeClr val="bg1"/>
                </a:solidFill>
              </a:rPr>
              <a:t> at </a:t>
            </a:r>
            <a:r>
              <a:rPr lang="es-VE" sz="2000" dirty="0" err="1">
                <a:solidFill>
                  <a:schemeClr val="bg1"/>
                </a:solidFill>
              </a:rPr>
              <a:t>nulla</a:t>
            </a:r>
            <a:r>
              <a:rPr lang="es-VE" sz="2000" dirty="0">
                <a:solidFill>
                  <a:schemeClr val="bg1"/>
                </a:solidFill>
              </a:rPr>
              <a:t> </a:t>
            </a:r>
            <a:r>
              <a:rPr lang="es-VE" sz="2000" dirty="0" err="1">
                <a:solidFill>
                  <a:schemeClr val="bg1"/>
                </a:solidFill>
              </a:rPr>
              <a:t>tincidunt</a:t>
            </a:r>
            <a:r>
              <a:rPr lang="es-VE" sz="2000" dirty="0">
                <a:solidFill>
                  <a:schemeClr val="bg1"/>
                </a:solidFill>
              </a:rPr>
              <a:t>, </a:t>
            </a:r>
            <a:r>
              <a:rPr lang="es-VE" sz="2000" dirty="0" err="1">
                <a:solidFill>
                  <a:schemeClr val="bg1"/>
                </a:solidFill>
              </a:rPr>
              <a:t>quis</a:t>
            </a:r>
            <a:r>
              <a:rPr lang="es-VE" sz="2000" dirty="0">
                <a:solidFill>
                  <a:schemeClr val="bg1"/>
                </a:solidFill>
              </a:rPr>
              <a:t> </a:t>
            </a:r>
            <a:r>
              <a:rPr lang="es-VE" sz="2000" dirty="0" err="1">
                <a:solidFill>
                  <a:schemeClr val="bg1"/>
                </a:solidFill>
              </a:rPr>
              <a:t>volutpat</a:t>
            </a:r>
            <a:r>
              <a:rPr lang="es-VE" sz="2000" dirty="0">
                <a:solidFill>
                  <a:schemeClr val="bg1"/>
                </a:solidFill>
              </a:rPr>
              <a:t> </a:t>
            </a:r>
            <a:r>
              <a:rPr lang="es-VE" sz="2000" dirty="0" err="1">
                <a:solidFill>
                  <a:schemeClr val="bg1"/>
                </a:solidFill>
              </a:rPr>
              <a:t>arcu</a:t>
            </a:r>
            <a:r>
              <a:rPr lang="es-VE" sz="2000" dirty="0">
                <a:solidFill>
                  <a:schemeClr val="bg1"/>
                </a:solidFill>
              </a:rPr>
              <a:t> </a:t>
            </a:r>
            <a:r>
              <a:rPr lang="es-VE" sz="2000" dirty="0" err="1">
                <a:solidFill>
                  <a:schemeClr val="bg1"/>
                </a:solidFill>
              </a:rPr>
              <a:t>volutpat</a:t>
            </a:r>
            <a:r>
              <a:rPr lang="es-VE" sz="2000" dirty="0">
                <a:solidFill>
                  <a:schemeClr val="bg1"/>
                </a:solidFill>
              </a:rPr>
              <a:t>. </a:t>
            </a:r>
            <a:r>
              <a:rPr lang="es-VE" sz="2000" dirty="0" err="1">
                <a:solidFill>
                  <a:schemeClr val="bg1"/>
                </a:solidFill>
              </a:rPr>
              <a:t>Fusce</a:t>
            </a:r>
            <a:r>
              <a:rPr lang="es-VE" sz="2000" dirty="0">
                <a:solidFill>
                  <a:schemeClr val="bg1"/>
                </a:solidFill>
              </a:rPr>
              <a:t> </a:t>
            </a:r>
            <a:r>
              <a:rPr lang="es-VE" sz="2000" dirty="0" err="1">
                <a:solidFill>
                  <a:schemeClr val="bg1"/>
                </a:solidFill>
              </a:rPr>
              <a:t>eu</a:t>
            </a:r>
            <a:r>
              <a:rPr lang="es-VE" sz="2000" dirty="0">
                <a:solidFill>
                  <a:schemeClr val="bg1"/>
                </a:solidFill>
              </a:rPr>
              <a:t> </a:t>
            </a:r>
            <a:r>
              <a:rPr lang="es-VE" sz="2000" dirty="0" err="1">
                <a:solidFill>
                  <a:schemeClr val="bg1"/>
                </a:solidFill>
              </a:rPr>
              <a:t>velit</a:t>
            </a:r>
            <a:r>
              <a:rPr lang="es-VE" sz="2000" dirty="0">
                <a:solidFill>
                  <a:schemeClr val="bg1"/>
                </a:solidFill>
              </a:rPr>
              <a:t> </a:t>
            </a:r>
            <a:r>
              <a:rPr lang="es-VE" sz="2000" dirty="0" err="1">
                <a:solidFill>
                  <a:schemeClr val="bg1"/>
                </a:solidFill>
              </a:rPr>
              <a:t>finibus</a:t>
            </a:r>
            <a:r>
              <a:rPr lang="es-VE" sz="2000" dirty="0">
                <a:solidFill>
                  <a:schemeClr val="bg1"/>
                </a:solidFill>
              </a:rPr>
              <a:t>, </a:t>
            </a:r>
            <a:r>
              <a:rPr lang="es-VE" sz="2000" dirty="0" err="1">
                <a:solidFill>
                  <a:schemeClr val="bg1"/>
                </a:solidFill>
              </a:rPr>
              <a:t>rhoncus</a:t>
            </a:r>
            <a:r>
              <a:rPr lang="es-VE" sz="2000" dirty="0">
                <a:solidFill>
                  <a:schemeClr val="bg1"/>
                </a:solidFill>
              </a:rPr>
              <a:t> tortor id, </a:t>
            </a:r>
            <a:r>
              <a:rPr lang="es-VE" sz="2000" dirty="0" err="1">
                <a:solidFill>
                  <a:schemeClr val="bg1"/>
                </a:solidFill>
              </a:rPr>
              <a:t>porttitor</a:t>
            </a:r>
            <a:r>
              <a:rPr lang="es-VE" sz="2000" dirty="0">
                <a:solidFill>
                  <a:schemeClr val="bg1"/>
                </a:solidFill>
              </a:rPr>
              <a:t> magna. Nunc </a:t>
            </a:r>
            <a:r>
              <a:rPr lang="es-VE" sz="2000" dirty="0" err="1">
                <a:solidFill>
                  <a:schemeClr val="bg1"/>
                </a:solidFill>
              </a:rPr>
              <a:t>vel</a:t>
            </a:r>
            <a:r>
              <a:rPr lang="es-VE" sz="2000" dirty="0">
                <a:solidFill>
                  <a:schemeClr val="bg1"/>
                </a:solidFill>
              </a:rPr>
              <a:t> </a:t>
            </a:r>
            <a:r>
              <a:rPr lang="es-VE" sz="2000" dirty="0" err="1">
                <a:solidFill>
                  <a:schemeClr val="bg1"/>
                </a:solidFill>
              </a:rPr>
              <a:t>feugiat</a:t>
            </a:r>
            <a:r>
              <a:rPr lang="es-VE" sz="2000" dirty="0">
                <a:solidFill>
                  <a:schemeClr val="bg1"/>
                </a:solidFill>
              </a:rPr>
              <a:t> mi, et </a:t>
            </a:r>
            <a:r>
              <a:rPr lang="es-VE" sz="2000" dirty="0" err="1">
                <a:solidFill>
                  <a:schemeClr val="bg1"/>
                </a:solidFill>
              </a:rPr>
              <a:t>accumsan</a:t>
            </a:r>
            <a:r>
              <a:rPr lang="es-VE" sz="2000" dirty="0">
                <a:solidFill>
                  <a:schemeClr val="bg1"/>
                </a:solidFill>
              </a:rPr>
              <a:t> </a:t>
            </a:r>
            <a:r>
              <a:rPr lang="es-VE" sz="2000" dirty="0" err="1">
                <a:solidFill>
                  <a:schemeClr val="bg1"/>
                </a:solidFill>
              </a:rPr>
              <a:t>mauris</a:t>
            </a:r>
            <a:r>
              <a:rPr lang="es-VE" sz="2000" dirty="0">
                <a:solidFill>
                  <a:schemeClr val="bg1"/>
                </a:solidFill>
              </a:rPr>
              <a:t>. </a:t>
            </a:r>
            <a:r>
              <a:rPr lang="es-VE" sz="2000" dirty="0" err="1">
                <a:solidFill>
                  <a:schemeClr val="bg1"/>
                </a:solidFill>
              </a:rPr>
              <a:t>Quisque</a:t>
            </a:r>
            <a:r>
              <a:rPr lang="es-VE" sz="2000" dirty="0">
                <a:solidFill>
                  <a:schemeClr val="bg1"/>
                </a:solidFill>
              </a:rPr>
              <a:t> </a:t>
            </a:r>
            <a:r>
              <a:rPr lang="es-VE" sz="2000" dirty="0" err="1">
                <a:solidFill>
                  <a:schemeClr val="bg1"/>
                </a:solidFill>
              </a:rPr>
              <a:t>feugiat</a:t>
            </a:r>
            <a:r>
              <a:rPr lang="es-VE" sz="2000" dirty="0">
                <a:solidFill>
                  <a:schemeClr val="bg1"/>
                </a:solidFill>
              </a:rPr>
              <a:t> </a:t>
            </a:r>
            <a:r>
              <a:rPr lang="es-VE" sz="2000" dirty="0" err="1">
                <a:solidFill>
                  <a:schemeClr val="bg1"/>
                </a:solidFill>
              </a:rPr>
              <a:t>neque</a:t>
            </a:r>
            <a:r>
              <a:rPr lang="es-VE" sz="2000" dirty="0">
                <a:solidFill>
                  <a:schemeClr val="bg1"/>
                </a:solidFill>
              </a:rPr>
              <a:t> at </a:t>
            </a:r>
            <a:r>
              <a:rPr lang="es-VE" sz="2000" dirty="0" err="1">
                <a:solidFill>
                  <a:schemeClr val="bg1"/>
                </a:solidFill>
              </a:rPr>
              <a:t>sem</a:t>
            </a:r>
            <a:r>
              <a:rPr lang="es-VE" sz="2000" dirty="0">
                <a:solidFill>
                  <a:schemeClr val="bg1"/>
                </a:solidFill>
              </a:rPr>
              <a:t> </a:t>
            </a:r>
            <a:r>
              <a:rPr lang="es-VE" sz="2000" dirty="0" err="1">
                <a:solidFill>
                  <a:schemeClr val="bg1"/>
                </a:solidFill>
              </a:rPr>
              <a:t>luctus</a:t>
            </a:r>
            <a:r>
              <a:rPr lang="es-VE" sz="2000" dirty="0">
                <a:solidFill>
                  <a:schemeClr val="bg1"/>
                </a:solidFill>
              </a:rPr>
              <a:t>, </a:t>
            </a:r>
            <a:r>
              <a:rPr lang="es-VE" sz="2000" dirty="0" err="1">
                <a:solidFill>
                  <a:schemeClr val="bg1"/>
                </a:solidFill>
              </a:rPr>
              <a:t>ac</a:t>
            </a:r>
            <a:r>
              <a:rPr lang="es-VE" sz="2000" dirty="0">
                <a:solidFill>
                  <a:schemeClr val="bg1"/>
                </a:solidFill>
              </a:rPr>
              <a:t> </a:t>
            </a:r>
            <a:r>
              <a:rPr lang="es-VE" sz="2000" dirty="0" err="1">
                <a:solidFill>
                  <a:schemeClr val="bg1"/>
                </a:solidFill>
              </a:rPr>
              <a:t>accumsan</a:t>
            </a:r>
            <a:r>
              <a:rPr lang="es-VE" sz="2000" dirty="0">
                <a:solidFill>
                  <a:schemeClr val="bg1"/>
                </a:solidFill>
              </a:rPr>
              <a:t> eros ornare. </a:t>
            </a:r>
            <a:r>
              <a:rPr lang="es-VE" sz="2000" dirty="0" err="1">
                <a:solidFill>
                  <a:schemeClr val="bg1"/>
                </a:solidFill>
              </a:rPr>
              <a:t>Etiam</a:t>
            </a:r>
            <a:r>
              <a:rPr lang="es-VE" sz="2000" dirty="0">
                <a:solidFill>
                  <a:schemeClr val="bg1"/>
                </a:solidFill>
              </a:rPr>
              <a:t> </a:t>
            </a:r>
            <a:r>
              <a:rPr lang="es-VE" sz="2000" dirty="0" err="1">
                <a:solidFill>
                  <a:schemeClr val="bg1"/>
                </a:solidFill>
              </a:rPr>
              <a:t>sit</a:t>
            </a:r>
            <a:r>
              <a:rPr lang="es-VE" sz="2000" dirty="0">
                <a:solidFill>
                  <a:schemeClr val="bg1"/>
                </a:solidFill>
              </a:rPr>
              <a:t> </a:t>
            </a:r>
            <a:r>
              <a:rPr lang="es-VE" sz="2000" dirty="0" err="1">
                <a:solidFill>
                  <a:schemeClr val="bg1"/>
                </a:solidFill>
              </a:rPr>
              <a:t>amet</a:t>
            </a:r>
            <a:r>
              <a:rPr lang="es-VE" sz="2000" dirty="0">
                <a:solidFill>
                  <a:schemeClr val="bg1"/>
                </a:solidFill>
              </a:rPr>
              <a:t> </a:t>
            </a:r>
            <a:r>
              <a:rPr lang="es-VE" sz="2000" dirty="0" err="1">
                <a:solidFill>
                  <a:schemeClr val="bg1"/>
                </a:solidFill>
              </a:rPr>
              <a:t>nibh</a:t>
            </a:r>
            <a:r>
              <a:rPr lang="es-VE" sz="2000" dirty="0">
                <a:solidFill>
                  <a:schemeClr val="bg1"/>
                </a:solidFill>
              </a:rPr>
              <a:t> </a:t>
            </a:r>
            <a:r>
              <a:rPr lang="es-VE" sz="2000" dirty="0" err="1">
                <a:solidFill>
                  <a:schemeClr val="bg1"/>
                </a:solidFill>
              </a:rPr>
              <a:t>quis</a:t>
            </a:r>
            <a:r>
              <a:rPr lang="es-VE" sz="2000" dirty="0">
                <a:solidFill>
                  <a:schemeClr val="bg1"/>
                </a:solidFill>
              </a:rPr>
              <a:t> magna </a:t>
            </a:r>
            <a:r>
              <a:rPr lang="es-VE" sz="2000" dirty="0" err="1">
                <a:solidFill>
                  <a:schemeClr val="bg1"/>
                </a:solidFill>
              </a:rPr>
              <a:t>rutrum</a:t>
            </a:r>
            <a:r>
              <a:rPr lang="es-VE" sz="2000" dirty="0">
                <a:solidFill>
                  <a:schemeClr val="bg1"/>
                </a:solidFill>
              </a:rPr>
              <a:t> </a:t>
            </a:r>
            <a:r>
              <a:rPr lang="es-VE" sz="2000" dirty="0" err="1">
                <a:solidFill>
                  <a:schemeClr val="bg1"/>
                </a:solidFill>
              </a:rPr>
              <a:t>malesuada</a:t>
            </a:r>
            <a:r>
              <a:rPr lang="es-VE" sz="2000" dirty="0">
                <a:solidFill>
                  <a:schemeClr val="bg1"/>
                </a:solidFill>
              </a:rPr>
              <a:t>.</a:t>
            </a:r>
          </a:p>
        </p:txBody>
      </p:sp>
      <p:sp>
        <p:nvSpPr>
          <p:cNvPr id="12" name="Title 1">
            <a:extLst>
              <a:ext uri="{FF2B5EF4-FFF2-40B4-BE49-F238E27FC236}">
                <a16:creationId xmlns:a16="http://schemas.microsoft.com/office/drawing/2014/main" id="{59480B23-7308-1745-A1A9-A5522BA49EE8}"/>
              </a:ext>
            </a:extLst>
          </p:cNvPr>
          <p:cNvSpPr txBox="1">
            <a:spLocks/>
          </p:cNvSpPr>
          <p:nvPr/>
        </p:nvSpPr>
        <p:spPr>
          <a:xfrm>
            <a:off x="0" y="379389"/>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VE" sz="3200" dirty="0" smtClean="0">
                <a:ln w="3175">
                  <a:noFill/>
                </a:ln>
                <a:solidFill>
                  <a:srgbClr val="FFC000"/>
                </a:solidFill>
              </a:rPr>
              <a:t>INTRODUCCIÓN</a:t>
            </a:r>
            <a:endParaRPr lang="es-VE" sz="3200" dirty="0">
              <a:ln w="3175">
                <a:noFill/>
              </a:ln>
              <a:solidFill>
                <a:srgbClr val="FFC000"/>
              </a:solidFill>
            </a:endParaRPr>
          </a:p>
        </p:txBody>
      </p:sp>
    </p:spTree>
    <p:extLst>
      <p:ext uri="{BB962C8B-B14F-4D97-AF65-F5344CB8AC3E}">
        <p14:creationId xmlns:p14="http://schemas.microsoft.com/office/powerpoint/2010/main" val="6742958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5B23-9650-4EE2-8FD0-1B15DFB55EBB}"/>
              </a:ext>
            </a:extLst>
          </p:cNvPr>
          <p:cNvSpPr>
            <a:spLocks noGrp="1"/>
          </p:cNvSpPr>
          <p:nvPr>
            <p:ph type="title"/>
          </p:nvPr>
        </p:nvSpPr>
        <p:spPr>
          <a:xfrm>
            <a:off x="711994" y="494273"/>
            <a:ext cx="7717631" cy="869089"/>
          </a:xfrm>
        </p:spPr>
        <p:txBody>
          <a:bodyPr/>
          <a:lstStyle/>
          <a:p>
            <a:r>
              <a:rPr lang="en-US" dirty="0"/>
              <a:t>Example of a Slide with Bar Chart</a:t>
            </a:r>
          </a:p>
        </p:txBody>
      </p:sp>
      <p:graphicFrame>
        <p:nvGraphicFramePr>
          <p:cNvPr id="7" name="Chart Placeholder 6" descr="Placeholder chart">
            <a:extLst>
              <a:ext uri="{FF2B5EF4-FFF2-40B4-BE49-F238E27FC236}">
                <a16:creationId xmlns:a16="http://schemas.microsoft.com/office/drawing/2014/main" id="{E945F867-5095-4DDA-A1EF-7411613350C8}"/>
              </a:ext>
            </a:extLst>
          </p:cNvPr>
          <p:cNvGraphicFramePr>
            <a:graphicFrameLocks noGrp="1"/>
          </p:cNvGraphicFramePr>
          <p:nvPr>
            <p:ph type="chart" sz="quarter" idx="10"/>
            <p:extLst>
              <p:ext uri="{D42A27DB-BD31-4B8C-83A1-F6EECF244321}">
                <p14:modId xmlns:p14="http://schemas.microsoft.com/office/powerpoint/2010/main" val="4231654343"/>
              </p:ext>
            </p:extLst>
          </p:nvPr>
        </p:nvGraphicFramePr>
        <p:xfrm>
          <a:off x="712788" y="1570038"/>
          <a:ext cx="7716837" cy="41148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3">
            <a:extLst>
              <a:ext uri="{FF2B5EF4-FFF2-40B4-BE49-F238E27FC236}">
                <a16:creationId xmlns:a16="http://schemas.microsoft.com/office/drawing/2014/main" id="{DF40A2AE-C2CD-E740-BCE2-D417FB9599A4}"/>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2813636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440FBE-9A8A-4A1A-AAE3-DFFC7664EEA7}"/>
              </a:ext>
            </a:extLst>
          </p:cNvPr>
          <p:cNvSpPr>
            <a:spLocks noGrp="1"/>
          </p:cNvSpPr>
          <p:nvPr>
            <p:ph type="title"/>
          </p:nvPr>
        </p:nvSpPr>
        <p:spPr>
          <a:xfrm>
            <a:off x="714375" y="526778"/>
            <a:ext cx="7715251" cy="869089"/>
          </a:xfrm>
        </p:spPr>
        <p:txBody>
          <a:bodyPr/>
          <a:lstStyle/>
          <a:p>
            <a:r>
              <a:rPr lang="en-US" dirty="0"/>
              <a:t>Editable Iowa State Map</a:t>
            </a:r>
          </a:p>
        </p:txBody>
      </p:sp>
      <p:sp>
        <p:nvSpPr>
          <p:cNvPr id="218" name="Footer Placeholder 3">
            <a:extLst>
              <a:ext uri="{FF2B5EF4-FFF2-40B4-BE49-F238E27FC236}">
                <a16:creationId xmlns:a16="http://schemas.microsoft.com/office/drawing/2014/main" id="{A8BD3B10-4B64-CE4A-A5F1-A6B1E852D7B4}"/>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grpSp>
        <p:nvGrpSpPr>
          <p:cNvPr id="306" name="Group 305" descr="A county map of Iowa">
            <a:extLst>
              <a:ext uri="{FF2B5EF4-FFF2-40B4-BE49-F238E27FC236}">
                <a16:creationId xmlns:a16="http://schemas.microsoft.com/office/drawing/2014/main" id="{8D9F3090-7999-A14D-B46B-372D5F8D81A1}"/>
              </a:ext>
            </a:extLst>
          </p:cNvPr>
          <p:cNvGrpSpPr/>
          <p:nvPr/>
        </p:nvGrpSpPr>
        <p:grpSpPr>
          <a:xfrm>
            <a:off x="1584394" y="1775090"/>
            <a:ext cx="6496580" cy="4286880"/>
            <a:chOff x="2847710" y="1813078"/>
            <a:chExt cx="6496580" cy="4286880"/>
          </a:xfrm>
          <a:solidFill>
            <a:schemeClr val="bg1">
              <a:lumMod val="85000"/>
            </a:schemeClr>
          </a:solidFill>
        </p:grpSpPr>
        <p:grpSp>
          <p:nvGrpSpPr>
            <p:cNvPr id="307" name="Group 306">
              <a:extLst>
                <a:ext uri="{FF2B5EF4-FFF2-40B4-BE49-F238E27FC236}">
                  <a16:creationId xmlns:a16="http://schemas.microsoft.com/office/drawing/2014/main" id="{462E298A-FFA0-8B41-9707-199D8C92DCDC}"/>
                </a:ext>
              </a:extLst>
            </p:cNvPr>
            <p:cNvGrpSpPr/>
            <p:nvPr/>
          </p:nvGrpSpPr>
          <p:grpSpPr>
            <a:xfrm>
              <a:off x="2847710" y="1813078"/>
              <a:ext cx="6496580" cy="4286880"/>
              <a:chOff x="2871228" y="1672240"/>
              <a:chExt cx="6449544" cy="4255841"/>
            </a:xfrm>
            <a:grpFill/>
          </p:grpSpPr>
          <p:sp>
            <p:nvSpPr>
              <p:cNvPr id="413" name="Rectangle 322">
                <a:extLst>
                  <a:ext uri="{FF2B5EF4-FFF2-40B4-BE49-F238E27FC236}">
                    <a16:creationId xmlns:a16="http://schemas.microsoft.com/office/drawing/2014/main" id="{382BC0D2-8453-9F44-A1E7-9176D2E16E26}"/>
                  </a:ext>
                </a:extLst>
              </p:cNvPr>
              <p:cNvSpPr>
                <a:spLocks noChangeArrowheads="1"/>
              </p:cNvSpPr>
              <p:nvPr/>
            </p:nvSpPr>
            <p:spPr bwMode="auto">
              <a:xfrm>
                <a:off x="5463787" y="2004619"/>
                <a:ext cx="46256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4" name="Rectangle 324">
                <a:extLst>
                  <a:ext uri="{FF2B5EF4-FFF2-40B4-BE49-F238E27FC236}">
                    <a16:creationId xmlns:a16="http://schemas.microsoft.com/office/drawing/2014/main" id="{BC5ADB9B-036F-DC49-8747-3731B3DE0E60}"/>
                  </a:ext>
                </a:extLst>
              </p:cNvPr>
              <p:cNvSpPr>
                <a:spLocks noChangeArrowheads="1"/>
              </p:cNvSpPr>
              <p:nvPr/>
            </p:nvSpPr>
            <p:spPr bwMode="auto">
              <a:xfrm>
                <a:off x="6322433" y="4732900"/>
                <a:ext cx="47364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5" name="Rectangle 325">
                <a:extLst>
                  <a:ext uri="{FF2B5EF4-FFF2-40B4-BE49-F238E27FC236}">
                    <a16:creationId xmlns:a16="http://schemas.microsoft.com/office/drawing/2014/main" id="{644FD275-CFA0-324D-B2C5-D248278028EB}"/>
                  </a:ext>
                </a:extLst>
              </p:cNvPr>
              <p:cNvSpPr>
                <a:spLocks noChangeArrowheads="1"/>
              </p:cNvSpPr>
              <p:nvPr/>
            </p:nvSpPr>
            <p:spPr bwMode="auto">
              <a:xfrm>
                <a:off x="7325111" y="1672240"/>
                <a:ext cx="468101" cy="592743"/>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6" name="Rectangle 326">
                <a:extLst>
                  <a:ext uri="{FF2B5EF4-FFF2-40B4-BE49-F238E27FC236}">
                    <a16:creationId xmlns:a16="http://schemas.microsoft.com/office/drawing/2014/main" id="{F7F7E841-3EB6-C346-9E83-D2E15EAD0D24}"/>
                  </a:ext>
                </a:extLst>
              </p:cNvPr>
              <p:cNvSpPr>
                <a:spLocks noChangeArrowheads="1"/>
              </p:cNvSpPr>
              <p:nvPr/>
            </p:nvSpPr>
            <p:spPr bwMode="auto">
              <a:xfrm>
                <a:off x="4995686" y="2469951"/>
                <a:ext cx="468101" cy="326840"/>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7" name="Rectangle 327">
                <a:extLst>
                  <a:ext uri="{FF2B5EF4-FFF2-40B4-BE49-F238E27FC236}">
                    <a16:creationId xmlns:a16="http://schemas.microsoft.com/office/drawing/2014/main" id="{D1639801-AF00-B041-B26A-E98A4665FF67}"/>
                  </a:ext>
                </a:extLst>
              </p:cNvPr>
              <p:cNvSpPr>
                <a:spLocks noChangeArrowheads="1"/>
              </p:cNvSpPr>
              <p:nvPr/>
            </p:nvSpPr>
            <p:spPr bwMode="auto">
              <a:xfrm>
                <a:off x="5926348" y="2469951"/>
                <a:ext cx="46810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8" name="Freeform 328">
                <a:extLst>
                  <a:ext uri="{FF2B5EF4-FFF2-40B4-BE49-F238E27FC236}">
                    <a16:creationId xmlns:a16="http://schemas.microsoft.com/office/drawing/2014/main" id="{938B5A2C-356F-914E-B641-3BA8A8523E6B}"/>
                  </a:ext>
                </a:extLst>
              </p:cNvPr>
              <p:cNvSpPr>
                <a:spLocks/>
              </p:cNvSpPr>
              <p:nvPr/>
            </p:nvSpPr>
            <p:spPr bwMode="auto">
              <a:xfrm>
                <a:off x="4533125" y="2866036"/>
                <a:ext cx="533192" cy="475025"/>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44"/>
                    </a:lnTo>
                    <a:lnTo>
                      <a:pt x="48" y="144"/>
                    </a:lnTo>
                    <a:lnTo>
                      <a:pt x="48" y="336"/>
                    </a:lnTo>
                    <a:lnTo>
                      <a:pt x="384" y="336"/>
                    </a:lnTo>
                    <a:lnTo>
                      <a:pt x="384" y="144"/>
                    </a:lnTo>
                    <a:lnTo>
                      <a:pt x="336" y="144"/>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19" name="Freeform 329">
                <a:extLst>
                  <a:ext uri="{FF2B5EF4-FFF2-40B4-BE49-F238E27FC236}">
                    <a16:creationId xmlns:a16="http://schemas.microsoft.com/office/drawing/2014/main" id="{EEFCEEBD-787D-F04D-A7AF-4CC4E968880A}"/>
                  </a:ext>
                </a:extLst>
              </p:cNvPr>
              <p:cNvSpPr>
                <a:spLocks/>
              </p:cNvSpPr>
              <p:nvPr/>
            </p:nvSpPr>
            <p:spPr bwMode="auto">
              <a:xfrm>
                <a:off x="4666076" y="3799468"/>
                <a:ext cx="533192" cy="469485"/>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92"/>
                    </a:lnTo>
                    <a:lnTo>
                      <a:pt x="48" y="192"/>
                    </a:lnTo>
                    <a:lnTo>
                      <a:pt x="48" y="336"/>
                    </a:lnTo>
                    <a:lnTo>
                      <a:pt x="384" y="336"/>
                    </a:lnTo>
                    <a:lnTo>
                      <a:pt x="384" y="192"/>
                    </a:lnTo>
                    <a:lnTo>
                      <a:pt x="336" y="192"/>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20" name="Rectangle 330">
                <a:extLst>
                  <a:ext uri="{FF2B5EF4-FFF2-40B4-BE49-F238E27FC236}">
                    <a16:creationId xmlns:a16="http://schemas.microsoft.com/office/drawing/2014/main" id="{8E5DF2E4-7DD7-684B-8AC4-8874AAC8D5D8}"/>
                  </a:ext>
                </a:extLst>
              </p:cNvPr>
              <p:cNvSpPr>
                <a:spLocks noChangeArrowheads="1"/>
              </p:cNvSpPr>
              <p:nvPr/>
            </p:nvSpPr>
            <p:spPr bwMode="auto">
              <a:xfrm>
                <a:off x="5859872" y="4732900"/>
                <a:ext cx="46256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1" name="Rectangle 331">
                <a:extLst>
                  <a:ext uri="{FF2B5EF4-FFF2-40B4-BE49-F238E27FC236}">
                    <a16:creationId xmlns:a16="http://schemas.microsoft.com/office/drawing/2014/main" id="{D5BBA505-FFA1-074B-B83D-DD801DF46C60}"/>
                  </a:ext>
                </a:extLst>
              </p:cNvPr>
              <p:cNvSpPr>
                <a:spLocks noChangeArrowheads="1"/>
              </p:cNvSpPr>
              <p:nvPr/>
            </p:nvSpPr>
            <p:spPr bwMode="auto">
              <a:xfrm>
                <a:off x="4533125" y="2004619"/>
                <a:ext cx="46256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2" name="Rectangle 332">
                <a:extLst>
                  <a:ext uri="{FF2B5EF4-FFF2-40B4-BE49-F238E27FC236}">
                    <a16:creationId xmlns:a16="http://schemas.microsoft.com/office/drawing/2014/main" id="{91F22E2D-B2F5-5A41-B425-18EFEF0DE709}"/>
                  </a:ext>
                </a:extLst>
              </p:cNvPr>
              <p:cNvSpPr>
                <a:spLocks noChangeArrowheads="1"/>
              </p:cNvSpPr>
              <p:nvPr/>
            </p:nvSpPr>
            <p:spPr bwMode="auto">
              <a:xfrm>
                <a:off x="4067794" y="2004619"/>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3" name="Rectangle 333">
                <a:extLst>
                  <a:ext uri="{FF2B5EF4-FFF2-40B4-BE49-F238E27FC236}">
                    <a16:creationId xmlns:a16="http://schemas.microsoft.com/office/drawing/2014/main" id="{A50945C3-5555-C64B-A27A-60C6F1D1F859}"/>
                  </a:ext>
                </a:extLst>
              </p:cNvPr>
              <p:cNvSpPr>
                <a:spLocks noChangeArrowheads="1"/>
              </p:cNvSpPr>
              <p:nvPr/>
            </p:nvSpPr>
            <p:spPr bwMode="auto">
              <a:xfrm>
                <a:off x="4067794" y="2469951"/>
                <a:ext cx="46533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4" name="Freeform 334">
                <a:extLst>
                  <a:ext uri="{FF2B5EF4-FFF2-40B4-BE49-F238E27FC236}">
                    <a16:creationId xmlns:a16="http://schemas.microsoft.com/office/drawing/2014/main" id="{2E4229AC-561C-2E4F-8E9D-7B9102B28879}"/>
                  </a:ext>
                </a:extLst>
              </p:cNvPr>
              <p:cNvSpPr>
                <a:spLocks/>
              </p:cNvSpPr>
              <p:nvPr/>
            </p:nvSpPr>
            <p:spPr bwMode="auto">
              <a:xfrm>
                <a:off x="7790442" y="1672240"/>
                <a:ext cx="599668" cy="594128"/>
              </a:xfrm>
              <a:custGeom>
                <a:avLst/>
                <a:gdLst>
                  <a:gd name="T0" fmla="*/ 0 w 433"/>
                  <a:gd name="T1" fmla="*/ 0 h 433"/>
                  <a:gd name="T2" fmla="*/ 2147483647 w 433"/>
                  <a:gd name="T3" fmla="*/ 0 h 433"/>
                  <a:gd name="T4" fmla="*/ 2147483647 w 433"/>
                  <a:gd name="T5" fmla="*/ 2147483647 h 433"/>
                  <a:gd name="T6" fmla="*/ 2147483647 w 433"/>
                  <a:gd name="T7" fmla="*/ 2147483647 h 433"/>
                  <a:gd name="T8" fmla="*/ 2147483647 w 433"/>
                  <a:gd name="T9" fmla="*/ 2147483647 h 433"/>
                  <a:gd name="T10" fmla="*/ 2147483647 w 433"/>
                  <a:gd name="T11" fmla="*/ 2147483647 h 433"/>
                  <a:gd name="T12" fmla="*/ 2147483647 w 433"/>
                  <a:gd name="T13" fmla="*/ 2147483647 h 433"/>
                  <a:gd name="T14" fmla="*/ 0 w 433"/>
                  <a:gd name="T15" fmla="*/ 2147483647 h 433"/>
                  <a:gd name="T16" fmla="*/ 0 w 433"/>
                  <a:gd name="T17" fmla="*/ 0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433"/>
                  <a:gd name="T29" fmla="*/ 433 w 433"/>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433">
                    <a:moveTo>
                      <a:pt x="0" y="0"/>
                    </a:moveTo>
                    <a:lnTo>
                      <a:pt x="324" y="0"/>
                    </a:lnTo>
                    <a:lnTo>
                      <a:pt x="324" y="48"/>
                    </a:lnTo>
                    <a:lnTo>
                      <a:pt x="378" y="96"/>
                    </a:lnTo>
                    <a:lnTo>
                      <a:pt x="432" y="192"/>
                    </a:lnTo>
                    <a:lnTo>
                      <a:pt x="432" y="240"/>
                    </a:lnTo>
                    <a:lnTo>
                      <a:pt x="378" y="432"/>
                    </a:lnTo>
                    <a:lnTo>
                      <a:pt x="0" y="43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25" name="Rectangle 335">
                <a:extLst>
                  <a:ext uri="{FF2B5EF4-FFF2-40B4-BE49-F238E27FC236}">
                    <a16:creationId xmlns:a16="http://schemas.microsoft.com/office/drawing/2014/main" id="{4416E985-A873-DC4A-BB2C-41902B9A57E8}"/>
                  </a:ext>
                </a:extLst>
              </p:cNvPr>
              <p:cNvSpPr>
                <a:spLocks noChangeArrowheads="1"/>
              </p:cNvSpPr>
              <p:nvPr/>
            </p:nvSpPr>
            <p:spPr bwMode="auto">
              <a:xfrm>
                <a:off x="5463787" y="2469951"/>
                <a:ext cx="46256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6" name="Rectangle 356">
                <a:extLst>
                  <a:ext uri="{FF2B5EF4-FFF2-40B4-BE49-F238E27FC236}">
                    <a16:creationId xmlns:a16="http://schemas.microsoft.com/office/drawing/2014/main" id="{7473E96D-2279-DC4D-88F4-36630A8A2D52}"/>
                  </a:ext>
                </a:extLst>
              </p:cNvPr>
              <p:cNvSpPr>
                <a:spLocks noChangeArrowheads="1"/>
              </p:cNvSpPr>
              <p:nvPr/>
            </p:nvSpPr>
            <p:spPr bwMode="auto">
              <a:xfrm>
                <a:off x="4997071" y="1672240"/>
                <a:ext cx="466716" cy="79771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7" name="Rectangle 357">
                <a:extLst>
                  <a:ext uri="{FF2B5EF4-FFF2-40B4-BE49-F238E27FC236}">
                    <a16:creationId xmlns:a16="http://schemas.microsoft.com/office/drawing/2014/main" id="{8ECDFEDD-F896-9A40-96DC-3F156DAC671E}"/>
                  </a:ext>
                </a:extLst>
              </p:cNvPr>
              <p:cNvSpPr>
                <a:spLocks noChangeArrowheads="1"/>
              </p:cNvSpPr>
              <p:nvPr/>
            </p:nvSpPr>
            <p:spPr bwMode="auto">
              <a:xfrm>
                <a:off x="4533125" y="2469951"/>
                <a:ext cx="46256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8" name="Rectangle 359">
                <a:extLst>
                  <a:ext uri="{FF2B5EF4-FFF2-40B4-BE49-F238E27FC236}">
                    <a16:creationId xmlns:a16="http://schemas.microsoft.com/office/drawing/2014/main" id="{F36DB9B6-DA6C-6C46-9770-87057692AD34}"/>
                  </a:ext>
                </a:extLst>
              </p:cNvPr>
              <p:cNvSpPr>
                <a:spLocks noChangeArrowheads="1"/>
              </p:cNvSpPr>
              <p:nvPr/>
            </p:nvSpPr>
            <p:spPr bwMode="auto">
              <a:xfrm>
                <a:off x="4804568" y="3334137"/>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9" name="Rectangle 360">
                <a:extLst>
                  <a:ext uri="{FF2B5EF4-FFF2-40B4-BE49-F238E27FC236}">
                    <a16:creationId xmlns:a16="http://schemas.microsoft.com/office/drawing/2014/main" id="{29F5C4CE-717F-1141-832C-047BCE778E13}"/>
                  </a:ext>
                </a:extLst>
              </p:cNvPr>
              <p:cNvSpPr>
                <a:spLocks noChangeArrowheads="1"/>
              </p:cNvSpPr>
              <p:nvPr/>
            </p:nvSpPr>
            <p:spPr bwMode="auto">
              <a:xfrm>
                <a:off x="4264451" y="4264799"/>
                <a:ext cx="46533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0" name="Rectangle 361">
                <a:extLst>
                  <a:ext uri="{FF2B5EF4-FFF2-40B4-BE49-F238E27FC236}">
                    <a16:creationId xmlns:a16="http://schemas.microsoft.com/office/drawing/2014/main" id="{17526152-1FE9-9447-83B1-17F8789A36E8}"/>
                  </a:ext>
                </a:extLst>
              </p:cNvPr>
              <p:cNvSpPr>
                <a:spLocks noChangeArrowheads="1"/>
              </p:cNvSpPr>
              <p:nvPr/>
            </p:nvSpPr>
            <p:spPr bwMode="auto">
              <a:xfrm>
                <a:off x="5197883" y="4264799"/>
                <a:ext cx="46533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1" name="Freeform 363">
                <a:extLst>
                  <a:ext uri="{FF2B5EF4-FFF2-40B4-BE49-F238E27FC236}">
                    <a16:creationId xmlns:a16="http://schemas.microsoft.com/office/drawing/2014/main" id="{94F39513-8F8F-EC41-8D21-DD0142B64C39}"/>
                  </a:ext>
                </a:extLst>
              </p:cNvPr>
              <p:cNvSpPr>
                <a:spLocks/>
              </p:cNvSpPr>
              <p:nvPr/>
            </p:nvSpPr>
            <p:spPr bwMode="auto">
              <a:xfrm>
                <a:off x="4067794" y="2868806"/>
                <a:ext cx="533192" cy="466716"/>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44"/>
                    </a:lnTo>
                    <a:lnTo>
                      <a:pt x="48" y="144"/>
                    </a:lnTo>
                    <a:lnTo>
                      <a:pt x="48" y="336"/>
                    </a:lnTo>
                    <a:lnTo>
                      <a:pt x="384" y="336"/>
                    </a:lnTo>
                    <a:lnTo>
                      <a:pt x="384" y="144"/>
                    </a:lnTo>
                    <a:lnTo>
                      <a:pt x="336" y="144"/>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32" name="Rectangle 364">
                <a:extLst>
                  <a:ext uri="{FF2B5EF4-FFF2-40B4-BE49-F238E27FC236}">
                    <a16:creationId xmlns:a16="http://schemas.microsoft.com/office/drawing/2014/main" id="{EC0549D2-6B88-C54B-A5BB-7D30AE2E3E80}"/>
                  </a:ext>
                </a:extLst>
              </p:cNvPr>
              <p:cNvSpPr>
                <a:spLocks noChangeArrowheads="1"/>
              </p:cNvSpPr>
              <p:nvPr/>
            </p:nvSpPr>
            <p:spPr bwMode="auto">
              <a:xfrm>
                <a:off x="5859872" y="5128986"/>
                <a:ext cx="46256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3" name="Rectangle 365">
                <a:extLst>
                  <a:ext uri="{FF2B5EF4-FFF2-40B4-BE49-F238E27FC236}">
                    <a16:creationId xmlns:a16="http://schemas.microsoft.com/office/drawing/2014/main" id="{8614C3D3-E4C4-704E-97FB-222A20D11CA4}"/>
                  </a:ext>
                </a:extLst>
              </p:cNvPr>
              <p:cNvSpPr>
                <a:spLocks noChangeArrowheads="1"/>
              </p:cNvSpPr>
              <p:nvPr/>
            </p:nvSpPr>
            <p:spPr bwMode="auto">
              <a:xfrm>
                <a:off x="4067794" y="1672240"/>
                <a:ext cx="465331" cy="33237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4" name="Rectangle 366">
                <a:extLst>
                  <a:ext uri="{FF2B5EF4-FFF2-40B4-BE49-F238E27FC236}">
                    <a16:creationId xmlns:a16="http://schemas.microsoft.com/office/drawing/2014/main" id="{3F36A353-D2DF-CF47-96D7-737F10A80679}"/>
                  </a:ext>
                </a:extLst>
              </p:cNvPr>
              <p:cNvSpPr>
                <a:spLocks noChangeArrowheads="1"/>
              </p:cNvSpPr>
              <p:nvPr/>
            </p:nvSpPr>
            <p:spPr bwMode="auto">
              <a:xfrm>
                <a:off x="5463787" y="1672240"/>
                <a:ext cx="462561" cy="33514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5" name="Rectangle 367">
                <a:extLst>
                  <a:ext uri="{FF2B5EF4-FFF2-40B4-BE49-F238E27FC236}">
                    <a16:creationId xmlns:a16="http://schemas.microsoft.com/office/drawing/2014/main" id="{7A721BDB-8DA5-0F4B-B41E-58870EE06706}"/>
                  </a:ext>
                </a:extLst>
              </p:cNvPr>
              <p:cNvSpPr>
                <a:spLocks noChangeArrowheads="1"/>
              </p:cNvSpPr>
              <p:nvPr/>
            </p:nvSpPr>
            <p:spPr bwMode="auto">
              <a:xfrm>
                <a:off x="3602462" y="1672240"/>
                <a:ext cx="465331" cy="33237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6" name="Rectangle 368">
                <a:extLst>
                  <a:ext uri="{FF2B5EF4-FFF2-40B4-BE49-F238E27FC236}">
                    <a16:creationId xmlns:a16="http://schemas.microsoft.com/office/drawing/2014/main" id="{0FA22C85-CD12-8E47-8201-5140BB98669B}"/>
                  </a:ext>
                </a:extLst>
              </p:cNvPr>
              <p:cNvSpPr>
                <a:spLocks noChangeArrowheads="1"/>
              </p:cNvSpPr>
              <p:nvPr/>
            </p:nvSpPr>
            <p:spPr bwMode="auto">
              <a:xfrm>
                <a:off x="5927733" y="1672240"/>
                <a:ext cx="466716" cy="339304"/>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7" name="Rectangle 369">
                <a:extLst>
                  <a:ext uri="{FF2B5EF4-FFF2-40B4-BE49-F238E27FC236}">
                    <a16:creationId xmlns:a16="http://schemas.microsoft.com/office/drawing/2014/main" id="{BC2D7843-B5F6-9547-B8B5-7F615630CF84}"/>
                  </a:ext>
                </a:extLst>
              </p:cNvPr>
              <p:cNvSpPr>
                <a:spLocks noChangeArrowheads="1"/>
              </p:cNvSpPr>
              <p:nvPr/>
            </p:nvSpPr>
            <p:spPr bwMode="auto">
              <a:xfrm>
                <a:off x="6394449" y="1672240"/>
                <a:ext cx="465331" cy="40162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8" name="Rectangle 370">
                <a:extLst>
                  <a:ext uri="{FF2B5EF4-FFF2-40B4-BE49-F238E27FC236}">
                    <a16:creationId xmlns:a16="http://schemas.microsoft.com/office/drawing/2014/main" id="{5F172B2B-F619-3A4F-AC9E-4CE495F9CDFD}"/>
                  </a:ext>
                </a:extLst>
              </p:cNvPr>
              <p:cNvSpPr>
                <a:spLocks noChangeArrowheads="1"/>
              </p:cNvSpPr>
              <p:nvPr/>
            </p:nvSpPr>
            <p:spPr bwMode="auto">
              <a:xfrm>
                <a:off x="6859780" y="1672240"/>
                <a:ext cx="465331" cy="40162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9" name="Freeform 371">
                <a:extLst>
                  <a:ext uri="{FF2B5EF4-FFF2-40B4-BE49-F238E27FC236}">
                    <a16:creationId xmlns:a16="http://schemas.microsoft.com/office/drawing/2014/main" id="{66399CB4-EB8D-274C-AD7C-0F8E1BC1B3A8}"/>
                  </a:ext>
                </a:extLst>
              </p:cNvPr>
              <p:cNvSpPr>
                <a:spLocks/>
              </p:cNvSpPr>
              <p:nvPr/>
            </p:nvSpPr>
            <p:spPr bwMode="auto">
              <a:xfrm>
                <a:off x="2937704" y="1672240"/>
                <a:ext cx="666144" cy="333764"/>
              </a:xfrm>
              <a:custGeom>
                <a:avLst/>
                <a:gdLst>
                  <a:gd name="T0" fmla="*/ 2147483647 w 481"/>
                  <a:gd name="T1" fmla="*/ 0 h 241"/>
                  <a:gd name="T2" fmla="*/ 0 w 481"/>
                  <a:gd name="T3" fmla="*/ 0 h 241"/>
                  <a:gd name="T4" fmla="*/ 0 w 481"/>
                  <a:gd name="T5" fmla="*/ 2147483647 h 241"/>
                  <a:gd name="T6" fmla="*/ 0 w 481"/>
                  <a:gd name="T7" fmla="*/ 2147483647 h 241"/>
                  <a:gd name="T8" fmla="*/ 2147483647 w 481"/>
                  <a:gd name="T9" fmla="*/ 2147483647 h 241"/>
                  <a:gd name="T10" fmla="*/ 2147483647 w 481"/>
                  <a:gd name="T11" fmla="*/ 2147483647 h 241"/>
                  <a:gd name="T12" fmla="*/ 0 w 481"/>
                  <a:gd name="T13" fmla="*/ 2147483647 h 241"/>
                  <a:gd name="T14" fmla="*/ 0 w 481"/>
                  <a:gd name="T15" fmla="*/ 2147483647 h 241"/>
                  <a:gd name="T16" fmla="*/ 2147483647 w 481"/>
                  <a:gd name="T17" fmla="*/ 2147483647 h 241"/>
                  <a:gd name="T18" fmla="*/ 2147483647 w 481"/>
                  <a:gd name="T19" fmla="*/ 0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1"/>
                  <a:gd name="T31" fmla="*/ 0 h 241"/>
                  <a:gd name="T32" fmla="*/ 481 w 481"/>
                  <a:gd name="T33" fmla="*/ 241 h 2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1" h="241">
                    <a:moveTo>
                      <a:pt x="480" y="0"/>
                    </a:moveTo>
                    <a:lnTo>
                      <a:pt x="0" y="0"/>
                    </a:lnTo>
                    <a:lnTo>
                      <a:pt x="0" y="48"/>
                    </a:lnTo>
                    <a:lnTo>
                      <a:pt x="54" y="96"/>
                    </a:lnTo>
                    <a:lnTo>
                      <a:pt x="54" y="144"/>
                    </a:lnTo>
                    <a:lnTo>
                      <a:pt x="0" y="192"/>
                    </a:lnTo>
                    <a:lnTo>
                      <a:pt x="0" y="240"/>
                    </a:lnTo>
                    <a:lnTo>
                      <a:pt x="480" y="240"/>
                    </a:lnTo>
                    <a:lnTo>
                      <a:pt x="48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0" name="Rectangle 372">
                <a:extLst>
                  <a:ext uri="{FF2B5EF4-FFF2-40B4-BE49-F238E27FC236}">
                    <a16:creationId xmlns:a16="http://schemas.microsoft.com/office/drawing/2014/main" id="{A236B2D4-8801-6140-B2AA-A2CB6153E9A2}"/>
                  </a:ext>
                </a:extLst>
              </p:cNvPr>
              <p:cNvSpPr>
                <a:spLocks noChangeArrowheads="1"/>
              </p:cNvSpPr>
              <p:nvPr/>
            </p:nvSpPr>
            <p:spPr bwMode="auto">
              <a:xfrm>
                <a:off x="3602462" y="2004619"/>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1" name="Freeform 373">
                <a:extLst>
                  <a:ext uri="{FF2B5EF4-FFF2-40B4-BE49-F238E27FC236}">
                    <a16:creationId xmlns:a16="http://schemas.microsoft.com/office/drawing/2014/main" id="{F772895E-7ED2-7948-8CEF-4CA333811D28}"/>
                  </a:ext>
                </a:extLst>
              </p:cNvPr>
              <p:cNvSpPr>
                <a:spLocks/>
              </p:cNvSpPr>
              <p:nvPr/>
            </p:nvSpPr>
            <p:spPr bwMode="auto">
              <a:xfrm>
                <a:off x="2937704" y="2004619"/>
                <a:ext cx="666144" cy="466716"/>
              </a:xfrm>
              <a:custGeom>
                <a:avLst/>
                <a:gdLst>
                  <a:gd name="T0" fmla="*/ 2147483647 w 481"/>
                  <a:gd name="T1" fmla="*/ 0 h 337"/>
                  <a:gd name="T2" fmla="*/ 0 w 481"/>
                  <a:gd name="T3" fmla="*/ 0 h 337"/>
                  <a:gd name="T4" fmla="*/ 2147483647 w 481"/>
                  <a:gd name="T5" fmla="*/ 2147483647 h 337"/>
                  <a:gd name="T6" fmla="*/ 2147483647 w 481"/>
                  <a:gd name="T7" fmla="*/ 2147483647 h 337"/>
                  <a:gd name="T8" fmla="*/ 0 w 481"/>
                  <a:gd name="T9" fmla="*/ 2147483647 h 337"/>
                  <a:gd name="T10" fmla="*/ 2147483647 w 481"/>
                  <a:gd name="T11" fmla="*/ 2147483647 h 337"/>
                  <a:gd name="T12" fmla="*/ 2147483647 w 481"/>
                  <a:gd name="T13" fmla="*/ 0 h 337"/>
                  <a:gd name="T14" fmla="*/ 0 60000 65536"/>
                  <a:gd name="T15" fmla="*/ 0 60000 65536"/>
                  <a:gd name="T16" fmla="*/ 0 60000 65536"/>
                  <a:gd name="T17" fmla="*/ 0 60000 65536"/>
                  <a:gd name="T18" fmla="*/ 0 60000 65536"/>
                  <a:gd name="T19" fmla="*/ 0 60000 65536"/>
                  <a:gd name="T20" fmla="*/ 0 60000 65536"/>
                  <a:gd name="T21" fmla="*/ 0 w 481"/>
                  <a:gd name="T22" fmla="*/ 0 h 337"/>
                  <a:gd name="T23" fmla="*/ 481 w 481"/>
                  <a:gd name="T24" fmla="*/ 337 h 3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1" h="337">
                    <a:moveTo>
                      <a:pt x="480" y="0"/>
                    </a:moveTo>
                    <a:lnTo>
                      <a:pt x="0" y="0"/>
                    </a:lnTo>
                    <a:lnTo>
                      <a:pt x="54" y="112"/>
                    </a:lnTo>
                    <a:lnTo>
                      <a:pt x="54" y="168"/>
                    </a:lnTo>
                    <a:lnTo>
                      <a:pt x="0" y="336"/>
                    </a:lnTo>
                    <a:lnTo>
                      <a:pt x="480" y="336"/>
                    </a:lnTo>
                    <a:lnTo>
                      <a:pt x="48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2" name="Freeform 374">
                <a:extLst>
                  <a:ext uri="{FF2B5EF4-FFF2-40B4-BE49-F238E27FC236}">
                    <a16:creationId xmlns:a16="http://schemas.microsoft.com/office/drawing/2014/main" id="{6808C187-954A-C143-BC24-B413FF216B98}"/>
                  </a:ext>
                </a:extLst>
              </p:cNvPr>
              <p:cNvSpPr>
                <a:spLocks/>
              </p:cNvSpPr>
              <p:nvPr/>
            </p:nvSpPr>
            <p:spPr bwMode="auto">
              <a:xfrm>
                <a:off x="2871228" y="2469951"/>
                <a:ext cx="732620" cy="400240"/>
              </a:xfrm>
              <a:custGeom>
                <a:avLst/>
                <a:gdLst>
                  <a:gd name="T0" fmla="*/ 2147483647 w 529"/>
                  <a:gd name="T1" fmla="*/ 0 h 289"/>
                  <a:gd name="T2" fmla="*/ 2147483647 w 529"/>
                  <a:gd name="T3" fmla="*/ 2147483647 h 289"/>
                  <a:gd name="T4" fmla="*/ 2147483647 w 529"/>
                  <a:gd name="T5" fmla="*/ 2147483647 h 289"/>
                  <a:gd name="T6" fmla="*/ 2147483647 w 529"/>
                  <a:gd name="T7" fmla="*/ 2147483647 h 289"/>
                  <a:gd name="T8" fmla="*/ 0 w 529"/>
                  <a:gd name="T9" fmla="*/ 2147483647 h 289"/>
                  <a:gd name="T10" fmla="*/ 0 w 529"/>
                  <a:gd name="T11" fmla="*/ 2147483647 h 289"/>
                  <a:gd name="T12" fmla="*/ 2147483647 w 529"/>
                  <a:gd name="T13" fmla="*/ 0 h 289"/>
                  <a:gd name="T14" fmla="*/ 2147483647 w 529"/>
                  <a:gd name="T15" fmla="*/ 0 h 289"/>
                  <a:gd name="T16" fmla="*/ 0 60000 65536"/>
                  <a:gd name="T17" fmla="*/ 0 60000 65536"/>
                  <a:gd name="T18" fmla="*/ 0 60000 65536"/>
                  <a:gd name="T19" fmla="*/ 0 60000 65536"/>
                  <a:gd name="T20" fmla="*/ 0 60000 65536"/>
                  <a:gd name="T21" fmla="*/ 0 60000 65536"/>
                  <a:gd name="T22" fmla="*/ 0 60000 65536"/>
                  <a:gd name="T23" fmla="*/ 0 60000 65536"/>
                  <a:gd name="T24" fmla="*/ 0 w 529"/>
                  <a:gd name="T25" fmla="*/ 0 h 289"/>
                  <a:gd name="T26" fmla="*/ 529 w 529"/>
                  <a:gd name="T27" fmla="*/ 289 h 2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9" h="289">
                    <a:moveTo>
                      <a:pt x="528" y="0"/>
                    </a:moveTo>
                    <a:lnTo>
                      <a:pt x="528" y="288"/>
                    </a:lnTo>
                    <a:lnTo>
                      <a:pt x="48" y="288"/>
                    </a:lnTo>
                    <a:lnTo>
                      <a:pt x="48" y="230"/>
                    </a:lnTo>
                    <a:lnTo>
                      <a:pt x="0" y="173"/>
                    </a:lnTo>
                    <a:lnTo>
                      <a:pt x="0" y="58"/>
                    </a:lnTo>
                    <a:lnTo>
                      <a:pt x="48" y="0"/>
                    </a:lnTo>
                    <a:lnTo>
                      <a:pt x="528"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3" name="Rectangle 375">
                <a:extLst>
                  <a:ext uri="{FF2B5EF4-FFF2-40B4-BE49-F238E27FC236}">
                    <a16:creationId xmlns:a16="http://schemas.microsoft.com/office/drawing/2014/main" id="{61C17947-6E15-EE45-ADE6-D33D40C5ADFD}"/>
                  </a:ext>
                </a:extLst>
              </p:cNvPr>
              <p:cNvSpPr>
                <a:spLocks noChangeArrowheads="1"/>
              </p:cNvSpPr>
              <p:nvPr/>
            </p:nvSpPr>
            <p:spPr bwMode="auto">
              <a:xfrm>
                <a:off x="3602462" y="2469951"/>
                <a:ext cx="46533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4" name="Freeform 376">
                <a:extLst>
                  <a:ext uri="{FF2B5EF4-FFF2-40B4-BE49-F238E27FC236}">
                    <a16:creationId xmlns:a16="http://schemas.microsoft.com/office/drawing/2014/main" id="{52E5BBD7-4CFB-6848-8641-EA327431F7E1}"/>
                  </a:ext>
                </a:extLst>
              </p:cNvPr>
              <p:cNvSpPr>
                <a:spLocks/>
              </p:cNvSpPr>
              <p:nvPr/>
            </p:nvSpPr>
            <p:spPr bwMode="auto">
              <a:xfrm>
                <a:off x="3735413" y="2868806"/>
                <a:ext cx="400241" cy="466716"/>
              </a:xfrm>
              <a:custGeom>
                <a:avLst/>
                <a:gdLst>
                  <a:gd name="T0" fmla="*/ 0 w 289"/>
                  <a:gd name="T1" fmla="*/ 0 h 337"/>
                  <a:gd name="T2" fmla="*/ 0 w 289"/>
                  <a:gd name="T3" fmla="*/ 2147483647 h 337"/>
                  <a:gd name="T4" fmla="*/ 2147483647 w 289"/>
                  <a:gd name="T5" fmla="*/ 2147483647 h 337"/>
                  <a:gd name="T6" fmla="*/ 2147483647 w 289"/>
                  <a:gd name="T7" fmla="*/ 2147483647 h 337"/>
                  <a:gd name="T8" fmla="*/ 2147483647 w 289"/>
                  <a:gd name="T9" fmla="*/ 2147483647 h 337"/>
                  <a:gd name="T10" fmla="*/ 2147483647 w 289"/>
                  <a:gd name="T11" fmla="*/ 2147483647 h 337"/>
                  <a:gd name="T12" fmla="*/ 2147483647 w 289"/>
                  <a:gd name="T13" fmla="*/ 2147483647 h 337"/>
                  <a:gd name="T14" fmla="*/ 2147483647 w 289"/>
                  <a:gd name="T15" fmla="*/ 0 h 337"/>
                  <a:gd name="T16" fmla="*/ 0 w 289"/>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9"/>
                  <a:gd name="T28" fmla="*/ 0 h 337"/>
                  <a:gd name="T29" fmla="*/ 289 w 289"/>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9" h="337">
                    <a:moveTo>
                      <a:pt x="0" y="0"/>
                    </a:moveTo>
                    <a:lnTo>
                      <a:pt x="0" y="144"/>
                    </a:lnTo>
                    <a:lnTo>
                      <a:pt x="48" y="144"/>
                    </a:lnTo>
                    <a:lnTo>
                      <a:pt x="48" y="336"/>
                    </a:lnTo>
                    <a:lnTo>
                      <a:pt x="288" y="336"/>
                    </a:lnTo>
                    <a:lnTo>
                      <a:pt x="288" y="144"/>
                    </a:lnTo>
                    <a:lnTo>
                      <a:pt x="240" y="144"/>
                    </a:lnTo>
                    <a:lnTo>
                      <a:pt x="240"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5" name="Rectangle 323">
                <a:extLst>
                  <a:ext uri="{FF2B5EF4-FFF2-40B4-BE49-F238E27FC236}">
                    <a16:creationId xmlns:a16="http://schemas.microsoft.com/office/drawing/2014/main" id="{C9B82334-6DDC-B045-8AEF-A662B85DB943}"/>
                  </a:ext>
                </a:extLst>
              </p:cNvPr>
              <p:cNvSpPr>
                <a:spLocks noChangeArrowheads="1"/>
              </p:cNvSpPr>
              <p:nvPr/>
            </p:nvSpPr>
            <p:spPr bwMode="auto">
              <a:xfrm>
                <a:off x="6859780" y="2073865"/>
                <a:ext cx="46533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6" name="Freeform 336">
                <a:extLst>
                  <a:ext uri="{FF2B5EF4-FFF2-40B4-BE49-F238E27FC236}">
                    <a16:creationId xmlns:a16="http://schemas.microsoft.com/office/drawing/2014/main" id="{F1D6CFFE-03D1-114B-BF36-2199343428CD}"/>
                  </a:ext>
                </a:extLst>
              </p:cNvPr>
              <p:cNvSpPr>
                <a:spLocks/>
              </p:cNvSpPr>
              <p:nvPr/>
            </p:nvSpPr>
            <p:spPr bwMode="auto">
              <a:xfrm>
                <a:off x="5463787" y="2863266"/>
                <a:ext cx="533192" cy="47225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0 w 385"/>
                  <a:gd name="T15" fmla="*/ 2147483647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336" y="0"/>
                    </a:lnTo>
                    <a:lnTo>
                      <a:pt x="336" y="144"/>
                    </a:lnTo>
                    <a:lnTo>
                      <a:pt x="384" y="144"/>
                    </a:lnTo>
                    <a:lnTo>
                      <a:pt x="384" y="336"/>
                    </a:lnTo>
                    <a:lnTo>
                      <a:pt x="48" y="336"/>
                    </a:lnTo>
                    <a:lnTo>
                      <a:pt x="48" y="144"/>
                    </a:lnTo>
                    <a:lnTo>
                      <a:pt x="0"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7" name="Rectangle 446">
                <a:extLst>
                  <a:ext uri="{FF2B5EF4-FFF2-40B4-BE49-F238E27FC236}">
                    <a16:creationId xmlns:a16="http://schemas.microsoft.com/office/drawing/2014/main" id="{1235A8B3-525B-9940-B449-88083556D4FC}"/>
                  </a:ext>
                </a:extLst>
              </p:cNvPr>
              <p:cNvSpPr>
                <a:spLocks noChangeArrowheads="1"/>
              </p:cNvSpPr>
              <p:nvPr/>
            </p:nvSpPr>
            <p:spPr bwMode="auto">
              <a:xfrm>
                <a:off x="6394449" y="2073865"/>
                <a:ext cx="46533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8" name="Rectangle 447">
                <a:extLst>
                  <a:ext uri="{FF2B5EF4-FFF2-40B4-BE49-F238E27FC236}">
                    <a16:creationId xmlns:a16="http://schemas.microsoft.com/office/drawing/2014/main" id="{B7718800-04DD-AD41-AE15-CBD6591175AA}"/>
                  </a:ext>
                </a:extLst>
              </p:cNvPr>
              <p:cNvSpPr>
                <a:spLocks noChangeArrowheads="1"/>
              </p:cNvSpPr>
              <p:nvPr/>
            </p:nvSpPr>
            <p:spPr bwMode="auto">
              <a:xfrm>
                <a:off x="6394449" y="2469951"/>
                <a:ext cx="46533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9" name="Freeform 41">
                <a:extLst>
                  <a:ext uri="{FF2B5EF4-FFF2-40B4-BE49-F238E27FC236}">
                    <a16:creationId xmlns:a16="http://schemas.microsoft.com/office/drawing/2014/main" id="{0190C960-66AB-5B43-A2D2-88C07C25E145}"/>
                  </a:ext>
                </a:extLst>
              </p:cNvPr>
              <p:cNvSpPr>
                <a:spLocks/>
              </p:cNvSpPr>
              <p:nvPr/>
            </p:nvSpPr>
            <p:spPr bwMode="auto">
              <a:xfrm>
                <a:off x="6394449" y="2863266"/>
                <a:ext cx="533192" cy="47225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0 w 385"/>
                  <a:gd name="T15" fmla="*/ 2147483647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336" y="0"/>
                    </a:lnTo>
                    <a:lnTo>
                      <a:pt x="336" y="144"/>
                    </a:lnTo>
                    <a:lnTo>
                      <a:pt x="384" y="144"/>
                    </a:lnTo>
                    <a:lnTo>
                      <a:pt x="384" y="336"/>
                    </a:lnTo>
                    <a:lnTo>
                      <a:pt x="48" y="336"/>
                    </a:lnTo>
                    <a:lnTo>
                      <a:pt x="48" y="144"/>
                    </a:lnTo>
                    <a:lnTo>
                      <a:pt x="0"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0" name="Rectangle 342">
                <a:extLst>
                  <a:ext uri="{FF2B5EF4-FFF2-40B4-BE49-F238E27FC236}">
                    <a16:creationId xmlns:a16="http://schemas.microsoft.com/office/drawing/2014/main" id="{A8B11DCD-1EA1-534A-AD0E-E0E06A8CA0CC}"/>
                  </a:ext>
                </a:extLst>
              </p:cNvPr>
              <p:cNvSpPr>
                <a:spLocks noChangeArrowheads="1"/>
              </p:cNvSpPr>
              <p:nvPr/>
            </p:nvSpPr>
            <p:spPr bwMode="auto">
              <a:xfrm>
                <a:off x="5269899"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p>
                <a:pPr>
                  <a:spcBef>
                    <a:spcPct val="0"/>
                  </a:spcBef>
                </a:pPr>
                <a:endParaRPr lang="en-US" altLang="en-US" sz="2800" dirty="0">
                  <a:solidFill>
                    <a:prstClr val="black"/>
                  </a:solidFill>
                  <a:latin typeface="Times" pitchFamily="-128" charset="0"/>
                </a:endParaRPr>
              </a:p>
            </p:txBody>
          </p:sp>
          <p:sp>
            <p:nvSpPr>
              <p:cNvPr id="451" name="Rectangle 343">
                <a:extLst>
                  <a:ext uri="{FF2B5EF4-FFF2-40B4-BE49-F238E27FC236}">
                    <a16:creationId xmlns:a16="http://schemas.microsoft.com/office/drawing/2014/main" id="{9F356EF8-C515-004C-84B5-C9A9558E1A74}"/>
                  </a:ext>
                </a:extLst>
              </p:cNvPr>
              <p:cNvSpPr>
                <a:spLocks noChangeArrowheads="1"/>
              </p:cNvSpPr>
              <p:nvPr/>
            </p:nvSpPr>
            <p:spPr bwMode="auto">
              <a:xfrm>
                <a:off x="5660444" y="4262030"/>
                <a:ext cx="401625"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52" name="Rectangle 344">
                <a:extLst>
                  <a:ext uri="{FF2B5EF4-FFF2-40B4-BE49-F238E27FC236}">
                    <a16:creationId xmlns:a16="http://schemas.microsoft.com/office/drawing/2014/main" id="{B15F9412-21EB-0A40-A4F2-EB853D18C448}"/>
                  </a:ext>
                </a:extLst>
              </p:cNvPr>
              <p:cNvSpPr>
                <a:spLocks noChangeArrowheads="1"/>
              </p:cNvSpPr>
              <p:nvPr/>
            </p:nvSpPr>
            <p:spPr bwMode="auto">
              <a:xfrm>
                <a:off x="6319663" y="5128986"/>
                <a:ext cx="476410"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53" name="Rectangle 345">
                <a:extLst>
                  <a:ext uri="{FF2B5EF4-FFF2-40B4-BE49-F238E27FC236}">
                    <a16:creationId xmlns:a16="http://schemas.microsoft.com/office/drawing/2014/main" id="{73DB5CBC-6192-8141-B1A8-8F4F46054437}"/>
                  </a:ext>
                </a:extLst>
              </p:cNvPr>
              <p:cNvSpPr>
                <a:spLocks noChangeArrowheads="1"/>
              </p:cNvSpPr>
              <p:nvPr/>
            </p:nvSpPr>
            <p:spPr bwMode="auto">
              <a:xfrm>
                <a:off x="6794689" y="5128986"/>
                <a:ext cx="466716"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54" name="Freeform 347">
                <a:extLst>
                  <a:ext uri="{FF2B5EF4-FFF2-40B4-BE49-F238E27FC236}">
                    <a16:creationId xmlns:a16="http://schemas.microsoft.com/office/drawing/2014/main" id="{E31D81BB-F712-1040-B774-7FB0286A664C}"/>
                  </a:ext>
                </a:extLst>
              </p:cNvPr>
              <p:cNvSpPr>
                <a:spLocks/>
              </p:cNvSpPr>
              <p:nvPr/>
            </p:nvSpPr>
            <p:spPr bwMode="auto">
              <a:xfrm>
                <a:off x="2937704" y="2868806"/>
                <a:ext cx="865572" cy="466716"/>
              </a:xfrm>
              <a:custGeom>
                <a:avLst/>
                <a:gdLst>
                  <a:gd name="T0" fmla="*/ 0 w 625"/>
                  <a:gd name="T1" fmla="*/ 0 h 337"/>
                  <a:gd name="T2" fmla="*/ 2147483647 w 625"/>
                  <a:gd name="T3" fmla="*/ 0 h 337"/>
                  <a:gd name="T4" fmla="*/ 2147483647 w 625"/>
                  <a:gd name="T5" fmla="*/ 2147483647 h 337"/>
                  <a:gd name="T6" fmla="*/ 2147483647 w 625"/>
                  <a:gd name="T7" fmla="*/ 2147483647 h 337"/>
                  <a:gd name="T8" fmla="*/ 2147483647 w 625"/>
                  <a:gd name="T9" fmla="*/ 2147483647 h 337"/>
                  <a:gd name="T10" fmla="*/ 2147483647 w 625"/>
                  <a:gd name="T11" fmla="*/ 2147483647 h 337"/>
                  <a:gd name="T12" fmla="*/ 2147483647 w 625"/>
                  <a:gd name="T13" fmla="*/ 2147483647 h 337"/>
                  <a:gd name="T14" fmla="*/ 2147483647 w 625"/>
                  <a:gd name="T15" fmla="*/ 2147483647 h 337"/>
                  <a:gd name="T16" fmla="*/ 0 w 625"/>
                  <a:gd name="T17" fmla="*/ 2147483647 h 337"/>
                  <a:gd name="T18" fmla="*/ 0 w 625"/>
                  <a:gd name="T19" fmla="*/ 2147483647 h 337"/>
                  <a:gd name="T20" fmla="*/ 2147483647 w 625"/>
                  <a:gd name="T21" fmla="*/ 2147483647 h 337"/>
                  <a:gd name="T22" fmla="*/ 2147483647 w 625"/>
                  <a:gd name="T23" fmla="*/ 2147483647 h 337"/>
                  <a:gd name="T24" fmla="*/ 0 w 625"/>
                  <a:gd name="T25" fmla="*/ 2147483647 h 337"/>
                  <a:gd name="T26" fmla="*/ 0 w 625"/>
                  <a:gd name="T27" fmla="*/ 0 h 3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5"/>
                  <a:gd name="T43" fmla="*/ 0 h 337"/>
                  <a:gd name="T44" fmla="*/ 625 w 625"/>
                  <a:gd name="T45" fmla="*/ 337 h 3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5" h="337">
                    <a:moveTo>
                      <a:pt x="0" y="0"/>
                    </a:moveTo>
                    <a:lnTo>
                      <a:pt x="576" y="0"/>
                    </a:lnTo>
                    <a:lnTo>
                      <a:pt x="576" y="144"/>
                    </a:lnTo>
                    <a:lnTo>
                      <a:pt x="624" y="144"/>
                    </a:lnTo>
                    <a:lnTo>
                      <a:pt x="624" y="336"/>
                    </a:lnTo>
                    <a:lnTo>
                      <a:pt x="48" y="336"/>
                    </a:lnTo>
                    <a:lnTo>
                      <a:pt x="48" y="280"/>
                    </a:lnTo>
                    <a:lnTo>
                      <a:pt x="0" y="280"/>
                    </a:lnTo>
                    <a:lnTo>
                      <a:pt x="0" y="224"/>
                    </a:lnTo>
                    <a:lnTo>
                      <a:pt x="48" y="168"/>
                    </a:lnTo>
                    <a:lnTo>
                      <a:pt x="48" y="112"/>
                    </a:lnTo>
                    <a:lnTo>
                      <a:pt x="0" y="56"/>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5" name="Freeform 348">
                <a:extLst>
                  <a:ext uri="{FF2B5EF4-FFF2-40B4-BE49-F238E27FC236}">
                    <a16:creationId xmlns:a16="http://schemas.microsoft.com/office/drawing/2014/main" id="{09748F7E-CA4D-EF4A-B488-E44E9B30603C}"/>
                  </a:ext>
                </a:extLst>
              </p:cNvPr>
              <p:cNvSpPr>
                <a:spLocks/>
              </p:cNvSpPr>
              <p:nvPr/>
            </p:nvSpPr>
            <p:spPr bwMode="auto">
              <a:xfrm>
                <a:off x="5929118" y="2863266"/>
                <a:ext cx="533192" cy="47225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0 w 385"/>
                  <a:gd name="T15" fmla="*/ 2147483647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336" y="0"/>
                    </a:lnTo>
                    <a:lnTo>
                      <a:pt x="336" y="144"/>
                    </a:lnTo>
                    <a:lnTo>
                      <a:pt x="384" y="144"/>
                    </a:lnTo>
                    <a:lnTo>
                      <a:pt x="384" y="336"/>
                    </a:lnTo>
                    <a:lnTo>
                      <a:pt x="48" y="336"/>
                    </a:lnTo>
                    <a:lnTo>
                      <a:pt x="48" y="144"/>
                    </a:lnTo>
                    <a:lnTo>
                      <a:pt x="0"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6" name="Freeform 350">
                <a:extLst>
                  <a:ext uri="{FF2B5EF4-FFF2-40B4-BE49-F238E27FC236}">
                    <a16:creationId xmlns:a16="http://schemas.microsoft.com/office/drawing/2014/main" id="{53BECDC0-D59B-0940-BEE8-F85E5703E5A7}"/>
                  </a:ext>
                </a:extLst>
              </p:cNvPr>
              <p:cNvSpPr>
                <a:spLocks/>
              </p:cNvSpPr>
              <p:nvPr/>
            </p:nvSpPr>
            <p:spPr bwMode="auto">
              <a:xfrm>
                <a:off x="3203606" y="4264799"/>
                <a:ext cx="1062229" cy="469485"/>
              </a:xfrm>
              <a:custGeom>
                <a:avLst/>
                <a:gdLst>
                  <a:gd name="T0" fmla="*/ 0 w 769"/>
                  <a:gd name="T1" fmla="*/ 0 h 337"/>
                  <a:gd name="T2" fmla="*/ 2147483647 w 769"/>
                  <a:gd name="T3" fmla="*/ 0 h 337"/>
                  <a:gd name="T4" fmla="*/ 2147483647 w 769"/>
                  <a:gd name="T5" fmla="*/ 2147483647 h 337"/>
                  <a:gd name="T6" fmla="*/ 2147483647 w 769"/>
                  <a:gd name="T7" fmla="*/ 2147483647 h 337"/>
                  <a:gd name="T8" fmla="*/ 2147483647 w 769"/>
                  <a:gd name="T9" fmla="*/ 2147483647 h 337"/>
                  <a:gd name="T10" fmla="*/ 2147483647 w 769"/>
                  <a:gd name="T11" fmla="*/ 2147483647 h 337"/>
                  <a:gd name="T12" fmla="*/ 2147483647 w 769"/>
                  <a:gd name="T13" fmla="*/ 2147483647 h 337"/>
                  <a:gd name="T14" fmla="*/ 2147483647 w 769"/>
                  <a:gd name="T15" fmla="*/ 2147483647 h 337"/>
                  <a:gd name="T16" fmla="*/ 0 w 769"/>
                  <a:gd name="T17" fmla="*/ 2147483647 h 337"/>
                  <a:gd name="T18" fmla="*/ 2147483647 w 769"/>
                  <a:gd name="T19" fmla="*/ 2147483647 h 337"/>
                  <a:gd name="T20" fmla="*/ 0 w 769"/>
                  <a:gd name="T21" fmla="*/ 0 h 3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69"/>
                  <a:gd name="T34" fmla="*/ 0 h 337"/>
                  <a:gd name="T35" fmla="*/ 769 w 769"/>
                  <a:gd name="T36" fmla="*/ 337 h 3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69" h="337">
                    <a:moveTo>
                      <a:pt x="0" y="0"/>
                    </a:moveTo>
                    <a:lnTo>
                      <a:pt x="768" y="0"/>
                    </a:lnTo>
                    <a:lnTo>
                      <a:pt x="768" y="336"/>
                    </a:lnTo>
                    <a:lnTo>
                      <a:pt x="144" y="336"/>
                    </a:lnTo>
                    <a:lnTo>
                      <a:pt x="96" y="288"/>
                    </a:lnTo>
                    <a:lnTo>
                      <a:pt x="144" y="240"/>
                    </a:lnTo>
                    <a:lnTo>
                      <a:pt x="96" y="192"/>
                    </a:lnTo>
                    <a:lnTo>
                      <a:pt x="96" y="144"/>
                    </a:lnTo>
                    <a:lnTo>
                      <a:pt x="0" y="96"/>
                    </a:lnTo>
                    <a:lnTo>
                      <a:pt x="48" y="4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7" name="Freeform 351">
                <a:extLst>
                  <a:ext uri="{FF2B5EF4-FFF2-40B4-BE49-F238E27FC236}">
                    <a16:creationId xmlns:a16="http://schemas.microsoft.com/office/drawing/2014/main" id="{4EFB0E21-146C-0241-AFF5-E18797D403E8}"/>
                  </a:ext>
                </a:extLst>
              </p:cNvPr>
              <p:cNvSpPr>
                <a:spLocks/>
              </p:cNvSpPr>
              <p:nvPr/>
            </p:nvSpPr>
            <p:spPr bwMode="auto">
              <a:xfrm>
                <a:off x="5131407" y="3799468"/>
                <a:ext cx="533192" cy="466716"/>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92"/>
                    </a:lnTo>
                    <a:lnTo>
                      <a:pt x="48" y="192"/>
                    </a:lnTo>
                    <a:lnTo>
                      <a:pt x="48" y="336"/>
                    </a:lnTo>
                    <a:lnTo>
                      <a:pt x="384" y="336"/>
                    </a:lnTo>
                    <a:lnTo>
                      <a:pt x="384" y="192"/>
                    </a:lnTo>
                    <a:lnTo>
                      <a:pt x="336" y="192"/>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8" name="Rectangle 358">
                <a:extLst>
                  <a:ext uri="{FF2B5EF4-FFF2-40B4-BE49-F238E27FC236}">
                    <a16:creationId xmlns:a16="http://schemas.microsoft.com/office/drawing/2014/main" id="{DAB4B316-15A9-FE4F-ADA8-886E6F86D3DC}"/>
                  </a:ext>
                </a:extLst>
              </p:cNvPr>
              <p:cNvSpPr>
                <a:spLocks noChangeArrowheads="1"/>
              </p:cNvSpPr>
              <p:nvPr/>
            </p:nvSpPr>
            <p:spPr bwMode="auto">
              <a:xfrm>
                <a:off x="4339237" y="3334137"/>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59" name="Freeform 377">
                <a:extLst>
                  <a:ext uri="{FF2B5EF4-FFF2-40B4-BE49-F238E27FC236}">
                    <a16:creationId xmlns:a16="http://schemas.microsoft.com/office/drawing/2014/main" id="{EAF26871-B67B-BB41-8AC7-BAED19C576A7}"/>
                  </a:ext>
                </a:extLst>
              </p:cNvPr>
              <p:cNvSpPr>
                <a:spLocks/>
              </p:cNvSpPr>
              <p:nvPr/>
            </p:nvSpPr>
            <p:spPr bwMode="auto">
              <a:xfrm>
                <a:off x="3004180" y="3334137"/>
                <a:ext cx="799096" cy="466716"/>
              </a:xfrm>
              <a:custGeom>
                <a:avLst/>
                <a:gdLst>
                  <a:gd name="T0" fmla="*/ 0 w 577"/>
                  <a:gd name="T1" fmla="*/ 0 h 337"/>
                  <a:gd name="T2" fmla="*/ 2147483647 w 577"/>
                  <a:gd name="T3" fmla="*/ 0 h 337"/>
                  <a:gd name="T4" fmla="*/ 2147483647 w 577"/>
                  <a:gd name="T5" fmla="*/ 2147483647 h 337"/>
                  <a:gd name="T6" fmla="*/ 2147483647 w 577"/>
                  <a:gd name="T7" fmla="*/ 2147483647 h 337"/>
                  <a:gd name="T8" fmla="*/ 2147483647 w 577"/>
                  <a:gd name="T9" fmla="*/ 2147483647 h 337"/>
                  <a:gd name="T10" fmla="*/ 2147483647 w 577"/>
                  <a:gd name="T11" fmla="*/ 2147483647 h 337"/>
                  <a:gd name="T12" fmla="*/ 0 w 577"/>
                  <a:gd name="T13" fmla="*/ 2147483647 h 337"/>
                  <a:gd name="T14" fmla="*/ 0 w 577"/>
                  <a:gd name="T15" fmla="*/ 0 h 337"/>
                  <a:gd name="T16" fmla="*/ 0 60000 65536"/>
                  <a:gd name="T17" fmla="*/ 0 60000 65536"/>
                  <a:gd name="T18" fmla="*/ 0 60000 65536"/>
                  <a:gd name="T19" fmla="*/ 0 60000 65536"/>
                  <a:gd name="T20" fmla="*/ 0 60000 65536"/>
                  <a:gd name="T21" fmla="*/ 0 60000 65536"/>
                  <a:gd name="T22" fmla="*/ 0 60000 65536"/>
                  <a:gd name="T23" fmla="*/ 0 60000 65536"/>
                  <a:gd name="T24" fmla="*/ 0 w 577"/>
                  <a:gd name="T25" fmla="*/ 0 h 337"/>
                  <a:gd name="T26" fmla="*/ 577 w 577"/>
                  <a:gd name="T27" fmla="*/ 337 h 3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7" h="337">
                    <a:moveTo>
                      <a:pt x="0" y="0"/>
                    </a:moveTo>
                    <a:lnTo>
                      <a:pt x="576" y="0"/>
                    </a:lnTo>
                    <a:lnTo>
                      <a:pt x="576" y="336"/>
                    </a:lnTo>
                    <a:lnTo>
                      <a:pt x="96" y="336"/>
                    </a:lnTo>
                    <a:lnTo>
                      <a:pt x="96" y="280"/>
                    </a:lnTo>
                    <a:lnTo>
                      <a:pt x="48" y="224"/>
                    </a:lnTo>
                    <a:lnTo>
                      <a:pt x="0" y="11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0" name="Rectangle 378">
                <a:extLst>
                  <a:ext uri="{FF2B5EF4-FFF2-40B4-BE49-F238E27FC236}">
                    <a16:creationId xmlns:a16="http://schemas.microsoft.com/office/drawing/2014/main" id="{DBBDFE85-6512-E540-BCC6-9220DEBA33F2}"/>
                  </a:ext>
                </a:extLst>
              </p:cNvPr>
              <p:cNvSpPr>
                <a:spLocks noChangeArrowheads="1"/>
              </p:cNvSpPr>
              <p:nvPr/>
            </p:nvSpPr>
            <p:spPr bwMode="auto">
              <a:xfrm>
                <a:off x="3799119" y="3334137"/>
                <a:ext cx="54011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1" name="Freeform 379">
                <a:extLst>
                  <a:ext uri="{FF2B5EF4-FFF2-40B4-BE49-F238E27FC236}">
                    <a16:creationId xmlns:a16="http://schemas.microsoft.com/office/drawing/2014/main" id="{2018AB3D-9395-F043-BFE9-F8AB0243C3EC}"/>
                  </a:ext>
                </a:extLst>
              </p:cNvPr>
              <p:cNvSpPr>
                <a:spLocks/>
              </p:cNvSpPr>
              <p:nvPr/>
            </p:nvSpPr>
            <p:spPr bwMode="auto">
              <a:xfrm>
                <a:off x="3403035" y="4732900"/>
                <a:ext cx="533192" cy="397470"/>
              </a:xfrm>
              <a:custGeom>
                <a:avLst/>
                <a:gdLst>
                  <a:gd name="T0" fmla="*/ 0 w 385"/>
                  <a:gd name="T1" fmla="*/ 0 h 289"/>
                  <a:gd name="T2" fmla="*/ 2147483647 w 385"/>
                  <a:gd name="T3" fmla="*/ 0 h 289"/>
                  <a:gd name="T4" fmla="*/ 2147483647 w 385"/>
                  <a:gd name="T5" fmla="*/ 2147483647 h 289"/>
                  <a:gd name="T6" fmla="*/ 2147483647 w 385"/>
                  <a:gd name="T7" fmla="*/ 2147483647 h 289"/>
                  <a:gd name="T8" fmla="*/ 0 w 385"/>
                  <a:gd name="T9" fmla="*/ 2147483647 h 289"/>
                  <a:gd name="T10" fmla="*/ 2147483647 w 385"/>
                  <a:gd name="T11" fmla="*/ 2147483647 h 289"/>
                  <a:gd name="T12" fmla="*/ 0 w 385"/>
                  <a:gd name="T13" fmla="*/ 0 h 289"/>
                  <a:gd name="T14" fmla="*/ 0 60000 65536"/>
                  <a:gd name="T15" fmla="*/ 0 60000 65536"/>
                  <a:gd name="T16" fmla="*/ 0 60000 65536"/>
                  <a:gd name="T17" fmla="*/ 0 60000 65536"/>
                  <a:gd name="T18" fmla="*/ 0 60000 65536"/>
                  <a:gd name="T19" fmla="*/ 0 60000 65536"/>
                  <a:gd name="T20" fmla="*/ 0 60000 65536"/>
                  <a:gd name="T21" fmla="*/ 0 w 385"/>
                  <a:gd name="T22" fmla="*/ 0 h 289"/>
                  <a:gd name="T23" fmla="*/ 385 w 385"/>
                  <a:gd name="T24" fmla="*/ 289 h 2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5" h="289">
                    <a:moveTo>
                      <a:pt x="0" y="0"/>
                    </a:moveTo>
                    <a:lnTo>
                      <a:pt x="384" y="0"/>
                    </a:lnTo>
                    <a:lnTo>
                      <a:pt x="384" y="288"/>
                    </a:lnTo>
                    <a:lnTo>
                      <a:pt x="48" y="288"/>
                    </a:lnTo>
                    <a:lnTo>
                      <a:pt x="0" y="192"/>
                    </a:lnTo>
                    <a:lnTo>
                      <a:pt x="48"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2" name="Freeform 380">
                <a:extLst>
                  <a:ext uri="{FF2B5EF4-FFF2-40B4-BE49-F238E27FC236}">
                    <a16:creationId xmlns:a16="http://schemas.microsoft.com/office/drawing/2014/main" id="{7D893A25-0908-0A47-A1A2-6DB3A8C5AC99}"/>
                  </a:ext>
                </a:extLst>
              </p:cNvPr>
              <p:cNvSpPr>
                <a:spLocks/>
              </p:cNvSpPr>
              <p:nvPr/>
            </p:nvSpPr>
            <p:spPr bwMode="auto">
              <a:xfrm>
                <a:off x="3403035" y="5128986"/>
                <a:ext cx="533192" cy="394700"/>
              </a:xfrm>
              <a:custGeom>
                <a:avLst/>
                <a:gdLst>
                  <a:gd name="T0" fmla="*/ 2147483647 w 385"/>
                  <a:gd name="T1" fmla="*/ 0 h 289"/>
                  <a:gd name="T2" fmla="*/ 2147483647 w 385"/>
                  <a:gd name="T3" fmla="*/ 0 h 289"/>
                  <a:gd name="T4" fmla="*/ 2147483647 w 385"/>
                  <a:gd name="T5" fmla="*/ 2147483647 h 289"/>
                  <a:gd name="T6" fmla="*/ 2147483647 w 385"/>
                  <a:gd name="T7" fmla="*/ 2147483647 h 289"/>
                  <a:gd name="T8" fmla="*/ 0 w 385"/>
                  <a:gd name="T9" fmla="*/ 2147483647 h 289"/>
                  <a:gd name="T10" fmla="*/ 0 w 385"/>
                  <a:gd name="T11" fmla="*/ 2147483647 h 289"/>
                  <a:gd name="T12" fmla="*/ 2147483647 w 385"/>
                  <a:gd name="T13" fmla="*/ 0 h 289"/>
                  <a:gd name="T14" fmla="*/ 0 60000 65536"/>
                  <a:gd name="T15" fmla="*/ 0 60000 65536"/>
                  <a:gd name="T16" fmla="*/ 0 60000 65536"/>
                  <a:gd name="T17" fmla="*/ 0 60000 65536"/>
                  <a:gd name="T18" fmla="*/ 0 60000 65536"/>
                  <a:gd name="T19" fmla="*/ 0 60000 65536"/>
                  <a:gd name="T20" fmla="*/ 0 60000 65536"/>
                  <a:gd name="T21" fmla="*/ 0 w 385"/>
                  <a:gd name="T22" fmla="*/ 0 h 289"/>
                  <a:gd name="T23" fmla="*/ 385 w 385"/>
                  <a:gd name="T24" fmla="*/ 289 h 2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5" h="289">
                    <a:moveTo>
                      <a:pt x="48" y="0"/>
                    </a:moveTo>
                    <a:lnTo>
                      <a:pt x="384" y="0"/>
                    </a:lnTo>
                    <a:lnTo>
                      <a:pt x="384" y="288"/>
                    </a:lnTo>
                    <a:lnTo>
                      <a:pt x="48" y="288"/>
                    </a:lnTo>
                    <a:lnTo>
                      <a:pt x="0" y="192"/>
                    </a:lnTo>
                    <a:lnTo>
                      <a:pt x="0" y="96"/>
                    </a:lnTo>
                    <a:lnTo>
                      <a:pt x="48"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3" name="Freeform 381">
                <a:extLst>
                  <a:ext uri="{FF2B5EF4-FFF2-40B4-BE49-F238E27FC236}">
                    <a16:creationId xmlns:a16="http://schemas.microsoft.com/office/drawing/2014/main" id="{911D809E-07EF-9848-AFEA-377B56B212C5}"/>
                  </a:ext>
                </a:extLst>
              </p:cNvPr>
              <p:cNvSpPr>
                <a:spLocks/>
              </p:cNvSpPr>
              <p:nvPr/>
            </p:nvSpPr>
            <p:spPr bwMode="auto">
              <a:xfrm>
                <a:off x="3868366" y="3799468"/>
                <a:ext cx="466716" cy="466716"/>
              </a:xfrm>
              <a:custGeom>
                <a:avLst/>
                <a:gdLst>
                  <a:gd name="T0" fmla="*/ 0 w 337"/>
                  <a:gd name="T1" fmla="*/ 0 h 337"/>
                  <a:gd name="T2" fmla="*/ 0 w 337"/>
                  <a:gd name="T3" fmla="*/ 2147483647 h 337"/>
                  <a:gd name="T4" fmla="*/ 2147483647 w 337"/>
                  <a:gd name="T5" fmla="*/ 2147483647 h 337"/>
                  <a:gd name="T6" fmla="*/ 2147483647 w 337"/>
                  <a:gd name="T7" fmla="*/ 2147483647 h 337"/>
                  <a:gd name="T8" fmla="*/ 2147483647 w 337"/>
                  <a:gd name="T9" fmla="*/ 2147483647 h 337"/>
                  <a:gd name="T10" fmla="*/ 2147483647 w 337"/>
                  <a:gd name="T11" fmla="*/ 2147483647 h 337"/>
                  <a:gd name="T12" fmla="*/ 2147483647 w 337"/>
                  <a:gd name="T13" fmla="*/ 2147483647 h 337"/>
                  <a:gd name="T14" fmla="*/ 2147483647 w 337"/>
                  <a:gd name="T15" fmla="*/ 0 h 337"/>
                  <a:gd name="T16" fmla="*/ 0 w 33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7"/>
                  <a:gd name="T28" fmla="*/ 0 h 337"/>
                  <a:gd name="T29" fmla="*/ 337 w 33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7" h="337">
                    <a:moveTo>
                      <a:pt x="0" y="0"/>
                    </a:moveTo>
                    <a:lnTo>
                      <a:pt x="0" y="192"/>
                    </a:lnTo>
                    <a:lnTo>
                      <a:pt x="48" y="192"/>
                    </a:lnTo>
                    <a:lnTo>
                      <a:pt x="48" y="336"/>
                    </a:lnTo>
                    <a:lnTo>
                      <a:pt x="336" y="336"/>
                    </a:lnTo>
                    <a:lnTo>
                      <a:pt x="336" y="192"/>
                    </a:lnTo>
                    <a:lnTo>
                      <a:pt x="288" y="192"/>
                    </a:lnTo>
                    <a:lnTo>
                      <a:pt x="288"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4" name="Freeform 382">
                <a:extLst>
                  <a:ext uri="{FF2B5EF4-FFF2-40B4-BE49-F238E27FC236}">
                    <a16:creationId xmlns:a16="http://schemas.microsoft.com/office/drawing/2014/main" id="{1D2B9E93-F342-D247-BE80-AA185543DEED}"/>
                  </a:ext>
                </a:extLst>
              </p:cNvPr>
              <p:cNvSpPr>
                <a:spLocks/>
              </p:cNvSpPr>
              <p:nvPr/>
            </p:nvSpPr>
            <p:spPr bwMode="auto">
              <a:xfrm>
                <a:off x="4267220" y="3799468"/>
                <a:ext cx="466716" cy="466716"/>
              </a:xfrm>
              <a:custGeom>
                <a:avLst/>
                <a:gdLst>
                  <a:gd name="T0" fmla="*/ 0 w 337"/>
                  <a:gd name="T1" fmla="*/ 0 h 337"/>
                  <a:gd name="T2" fmla="*/ 0 w 337"/>
                  <a:gd name="T3" fmla="*/ 2147483647 h 337"/>
                  <a:gd name="T4" fmla="*/ 2147483647 w 337"/>
                  <a:gd name="T5" fmla="*/ 2147483647 h 337"/>
                  <a:gd name="T6" fmla="*/ 2147483647 w 337"/>
                  <a:gd name="T7" fmla="*/ 2147483647 h 337"/>
                  <a:gd name="T8" fmla="*/ 2147483647 w 337"/>
                  <a:gd name="T9" fmla="*/ 2147483647 h 337"/>
                  <a:gd name="T10" fmla="*/ 2147483647 w 337"/>
                  <a:gd name="T11" fmla="*/ 2147483647 h 337"/>
                  <a:gd name="T12" fmla="*/ 2147483647 w 337"/>
                  <a:gd name="T13" fmla="*/ 2147483647 h 337"/>
                  <a:gd name="T14" fmla="*/ 2147483647 w 337"/>
                  <a:gd name="T15" fmla="*/ 0 h 337"/>
                  <a:gd name="T16" fmla="*/ 0 w 33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7"/>
                  <a:gd name="T28" fmla="*/ 0 h 337"/>
                  <a:gd name="T29" fmla="*/ 337 w 33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7" h="337">
                    <a:moveTo>
                      <a:pt x="0" y="0"/>
                    </a:moveTo>
                    <a:lnTo>
                      <a:pt x="0" y="192"/>
                    </a:lnTo>
                    <a:lnTo>
                      <a:pt x="48" y="192"/>
                    </a:lnTo>
                    <a:lnTo>
                      <a:pt x="48" y="336"/>
                    </a:lnTo>
                    <a:lnTo>
                      <a:pt x="336" y="336"/>
                    </a:lnTo>
                    <a:lnTo>
                      <a:pt x="336" y="192"/>
                    </a:lnTo>
                    <a:lnTo>
                      <a:pt x="288" y="192"/>
                    </a:lnTo>
                    <a:lnTo>
                      <a:pt x="288"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5" name="Rectangle 383">
                <a:extLst>
                  <a:ext uri="{FF2B5EF4-FFF2-40B4-BE49-F238E27FC236}">
                    <a16:creationId xmlns:a16="http://schemas.microsoft.com/office/drawing/2014/main" id="{FCB2FB1F-0B3B-374F-99A3-8F5F51A5FA75}"/>
                  </a:ext>
                </a:extLst>
              </p:cNvPr>
              <p:cNvSpPr>
                <a:spLocks noChangeArrowheads="1"/>
              </p:cNvSpPr>
              <p:nvPr/>
            </p:nvSpPr>
            <p:spPr bwMode="auto">
              <a:xfrm>
                <a:off x="3934842" y="4732900"/>
                <a:ext cx="46810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6" name="Rectangle 384">
                <a:extLst>
                  <a:ext uri="{FF2B5EF4-FFF2-40B4-BE49-F238E27FC236}">
                    <a16:creationId xmlns:a16="http://schemas.microsoft.com/office/drawing/2014/main" id="{FA5F53D4-C02F-7E49-9DE9-94FDE4E4ED49}"/>
                  </a:ext>
                </a:extLst>
              </p:cNvPr>
              <p:cNvSpPr>
                <a:spLocks noChangeArrowheads="1"/>
              </p:cNvSpPr>
              <p:nvPr/>
            </p:nvSpPr>
            <p:spPr bwMode="auto">
              <a:xfrm>
                <a:off x="4727012" y="4264799"/>
                <a:ext cx="47087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7" name="Rectangle 385">
                <a:extLst>
                  <a:ext uri="{FF2B5EF4-FFF2-40B4-BE49-F238E27FC236}">
                    <a16:creationId xmlns:a16="http://schemas.microsoft.com/office/drawing/2014/main" id="{FBDD2B90-399F-8D42-B3DB-35572549F411}"/>
                  </a:ext>
                </a:extLst>
              </p:cNvPr>
              <p:cNvSpPr>
                <a:spLocks noChangeArrowheads="1"/>
              </p:cNvSpPr>
              <p:nvPr/>
            </p:nvSpPr>
            <p:spPr bwMode="auto">
              <a:xfrm>
                <a:off x="4402943" y="4732900"/>
                <a:ext cx="523497"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8" name="Rectangle 386">
                <a:extLst>
                  <a:ext uri="{FF2B5EF4-FFF2-40B4-BE49-F238E27FC236}">
                    <a16:creationId xmlns:a16="http://schemas.microsoft.com/office/drawing/2014/main" id="{7A580B94-5742-8643-BE80-CF749615FEC7}"/>
                  </a:ext>
                </a:extLst>
              </p:cNvPr>
              <p:cNvSpPr>
                <a:spLocks noChangeArrowheads="1"/>
              </p:cNvSpPr>
              <p:nvPr/>
            </p:nvSpPr>
            <p:spPr bwMode="auto">
              <a:xfrm>
                <a:off x="5402850" y="4732900"/>
                <a:ext cx="457022"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9" name="Rectangle 387">
                <a:extLst>
                  <a:ext uri="{FF2B5EF4-FFF2-40B4-BE49-F238E27FC236}">
                    <a16:creationId xmlns:a16="http://schemas.microsoft.com/office/drawing/2014/main" id="{31A92840-7FB3-CC4C-92E1-A0B2F69F42D4}"/>
                  </a:ext>
                </a:extLst>
              </p:cNvPr>
              <p:cNvSpPr>
                <a:spLocks noChangeArrowheads="1"/>
              </p:cNvSpPr>
              <p:nvPr/>
            </p:nvSpPr>
            <p:spPr bwMode="auto">
              <a:xfrm>
                <a:off x="4402943" y="5128986"/>
                <a:ext cx="523497"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0" name="Rectangle 388">
                <a:extLst>
                  <a:ext uri="{FF2B5EF4-FFF2-40B4-BE49-F238E27FC236}">
                    <a16:creationId xmlns:a16="http://schemas.microsoft.com/office/drawing/2014/main" id="{5FD4064C-8B6D-154A-8781-AE6D28783D2A}"/>
                  </a:ext>
                </a:extLst>
              </p:cNvPr>
              <p:cNvSpPr>
                <a:spLocks noChangeArrowheads="1"/>
              </p:cNvSpPr>
              <p:nvPr/>
            </p:nvSpPr>
            <p:spPr bwMode="auto">
              <a:xfrm>
                <a:off x="4925056" y="5128986"/>
                <a:ext cx="477795"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1" name="Rectangle 389">
                <a:extLst>
                  <a:ext uri="{FF2B5EF4-FFF2-40B4-BE49-F238E27FC236}">
                    <a16:creationId xmlns:a16="http://schemas.microsoft.com/office/drawing/2014/main" id="{96DFE21B-0F79-9947-A127-890E80A8DBB4}"/>
                  </a:ext>
                </a:extLst>
              </p:cNvPr>
              <p:cNvSpPr>
                <a:spLocks noChangeArrowheads="1"/>
              </p:cNvSpPr>
              <p:nvPr/>
            </p:nvSpPr>
            <p:spPr bwMode="auto">
              <a:xfrm>
                <a:off x="5402850" y="5128986"/>
                <a:ext cx="457022"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2" name="Rectangle 390">
                <a:extLst>
                  <a:ext uri="{FF2B5EF4-FFF2-40B4-BE49-F238E27FC236}">
                    <a16:creationId xmlns:a16="http://schemas.microsoft.com/office/drawing/2014/main" id="{BEBBAED5-6620-B546-9838-43FEB203FEE6}"/>
                  </a:ext>
                </a:extLst>
              </p:cNvPr>
              <p:cNvSpPr>
                <a:spLocks noChangeArrowheads="1"/>
              </p:cNvSpPr>
              <p:nvPr/>
            </p:nvSpPr>
            <p:spPr bwMode="auto">
              <a:xfrm>
                <a:off x="4533125" y="1672240"/>
                <a:ext cx="462561" cy="33237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3" name="Freeform 391">
                <a:extLst>
                  <a:ext uri="{FF2B5EF4-FFF2-40B4-BE49-F238E27FC236}">
                    <a16:creationId xmlns:a16="http://schemas.microsoft.com/office/drawing/2014/main" id="{1230505D-3024-004A-AC00-4CAB5E7D61F8}"/>
                  </a:ext>
                </a:extLst>
              </p:cNvPr>
              <p:cNvSpPr>
                <a:spLocks/>
              </p:cNvSpPr>
              <p:nvPr/>
            </p:nvSpPr>
            <p:spPr bwMode="auto">
              <a:xfrm>
                <a:off x="3137131" y="3799468"/>
                <a:ext cx="799096" cy="466716"/>
              </a:xfrm>
              <a:custGeom>
                <a:avLst/>
                <a:gdLst>
                  <a:gd name="T0" fmla="*/ 0 w 577"/>
                  <a:gd name="T1" fmla="*/ 0 h 337"/>
                  <a:gd name="T2" fmla="*/ 2147483647 w 577"/>
                  <a:gd name="T3" fmla="*/ 0 h 337"/>
                  <a:gd name="T4" fmla="*/ 2147483647 w 577"/>
                  <a:gd name="T5" fmla="*/ 2147483647 h 337"/>
                  <a:gd name="T6" fmla="*/ 2147483647 w 577"/>
                  <a:gd name="T7" fmla="*/ 2147483647 h 337"/>
                  <a:gd name="T8" fmla="*/ 2147483647 w 577"/>
                  <a:gd name="T9" fmla="*/ 2147483647 h 337"/>
                  <a:gd name="T10" fmla="*/ 2147483647 w 577"/>
                  <a:gd name="T11" fmla="*/ 2147483647 h 337"/>
                  <a:gd name="T12" fmla="*/ 0 w 577"/>
                  <a:gd name="T13" fmla="*/ 2147483647 h 337"/>
                  <a:gd name="T14" fmla="*/ 2147483647 w 577"/>
                  <a:gd name="T15" fmla="*/ 2147483647 h 337"/>
                  <a:gd name="T16" fmla="*/ 0 w 57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7"/>
                  <a:gd name="T28" fmla="*/ 0 h 337"/>
                  <a:gd name="T29" fmla="*/ 577 w 57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7" h="337">
                    <a:moveTo>
                      <a:pt x="0" y="0"/>
                    </a:moveTo>
                    <a:lnTo>
                      <a:pt x="528" y="0"/>
                    </a:lnTo>
                    <a:lnTo>
                      <a:pt x="528" y="192"/>
                    </a:lnTo>
                    <a:lnTo>
                      <a:pt x="576" y="192"/>
                    </a:lnTo>
                    <a:lnTo>
                      <a:pt x="576" y="336"/>
                    </a:lnTo>
                    <a:lnTo>
                      <a:pt x="48" y="336"/>
                    </a:lnTo>
                    <a:lnTo>
                      <a:pt x="0" y="224"/>
                    </a:lnTo>
                    <a:lnTo>
                      <a:pt x="48" y="16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74" name="Rectangle 392">
                <a:extLst>
                  <a:ext uri="{FF2B5EF4-FFF2-40B4-BE49-F238E27FC236}">
                    <a16:creationId xmlns:a16="http://schemas.microsoft.com/office/drawing/2014/main" id="{B966E40C-3456-F844-9D84-2EB79677620A}"/>
                  </a:ext>
                </a:extLst>
              </p:cNvPr>
              <p:cNvSpPr>
                <a:spLocks noChangeArrowheads="1"/>
              </p:cNvSpPr>
              <p:nvPr/>
            </p:nvSpPr>
            <p:spPr bwMode="auto">
              <a:xfrm>
                <a:off x="3934842" y="5128986"/>
                <a:ext cx="46810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5" name="Rectangle 346">
                <a:extLst>
                  <a:ext uri="{FF2B5EF4-FFF2-40B4-BE49-F238E27FC236}">
                    <a16:creationId xmlns:a16="http://schemas.microsoft.com/office/drawing/2014/main" id="{FAB81FB8-9A9A-0949-9B3C-FB8D78FBFD97}"/>
                  </a:ext>
                </a:extLst>
              </p:cNvPr>
              <p:cNvSpPr>
                <a:spLocks noChangeArrowheads="1"/>
              </p:cNvSpPr>
              <p:nvPr/>
            </p:nvSpPr>
            <p:spPr bwMode="auto">
              <a:xfrm>
                <a:off x="5924963" y="2007389"/>
                <a:ext cx="469485" cy="46256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6" name="Freeform 349">
                <a:extLst>
                  <a:ext uri="{FF2B5EF4-FFF2-40B4-BE49-F238E27FC236}">
                    <a16:creationId xmlns:a16="http://schemas.microsoft.com/office/drawing/2014/main" id="{F0C3C2B5-9A30-7C40-A1CD-D8885F60B3F7}"/>
                  </a:ext>
                </a:extLst>
              </p:cNvPr>
              <p:cNvSpPr>
                <a:spLocks/>
              </p:cNvSpPr>
              <p:nvPr/>
            </p:nvSpPr>
            <p:spPr bwMode="auto">
              <a:xfrm>
                <a:off x="7790442" y="2262213"/>
                <a:ext cx="752009" cy="541501"/>
              </a:xfrm>
              <a:custGeom>
                <a:avLst/>
                <a:gdLst>
                  <a:gd name="T0" fmla="*/ 0 w 529"/>
                  <a:gd name="T1" fmla="*/ 0 h 385"/>
                  <a:gd name="T2" fmla="*/ 2147483647 w 529"/>
                  <a:gd name="T3" fmla="*/ 0 h 385"/>
                  <a:gd name="T4" fmla="*/ 2147483647 w 529"/>
                  <a:gd name="T5" fmla="*/ 2147483647 h 385"/>
                  <a:gd name="T6" fmla="*/ 2147483647 w 529"/>
                  <a:gd name="T7" fmla="*/ 2147483647 h 385"/>
                  <a:gd name="T8" fmla="*/ 2147483647 w 529"/>
                  <a:gd name="T9" fmla="*/ 2147483647 h 385"/>
                  <a:gd name="T10" fmla="*/ 2147483647 w 529"/>
                  <a:gd name="T11" fmla="*/ 2147483647 h 385"/>
                  <a:gd name="T12" fmla="*/ 2147483647 w 529"/>
                  <a:gd name="T13" fmla="*/ 2147483647 h 385"/>
                  <a:gd name="T14" fmla="*/ 2147483647 w 529"/>
                  <a:gd name="T15" fmla="*/ 2147483647 h 385"/>
                  <a:gd name="T16" fmla="*/ 0 w 529"/>
                  <a:gd name="T17" fmla="*/ 2147483647 h 385"/>
                  <a:gd name="T18" fmla="*/ 0 w 529"/>
                  <a:gd name="T19" fmla="*/ 0 h 3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9"/>
                  <a:gd name="T31" fmla="*/ 0 h 385"/>
                  <a:gd name="T32" fmla="*/ 529 w 529"/>
                  <a:gd name="T33" fmla="*/ 385 h 3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9" h="385">
                    <a:moveTo>
                      <a:pt x="0" y="0"/>
                    </a:moveTo>
                    <a:lnTo>
                      <a:pt x="370" y="0"/>
                    </a:lnTo>
                    <a:lnTo>
                      <a:pt x="370" y="48"/>
                    </a:lnTo>
                    <a:lnTo>
                      <a:pt x="422" y="96"/>
                    </a:lnTo>
                    <a:lnTo>
                      <a:pt x="422" y="144"/>
                    </a:lnTo>
                    <a:lnTo>
                      <a:pt x="422" y="240"/>
                    </a:lnTo>
                    <a:lnTo>
                      <a:pt x="475" y="288"/>
                    </a:lnTo>
                    <a:lnTo>
                      <a:pt x="528" y="384"/>
                    </a:lnTo>
                    <a:lnTo>
                      <a:pt x="0" y="38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77" name="Rectangle 352">
                <a:extLst>
                  <a:ext uri="{FF2B5EF4-FFF2-40B4-BE49-F238E27FC236}">
                    <a16:creationId xmlns:a16="http://schemas.microsoft.com/office/drawing/2014/main" id="{D0AFC228-2D7E-DA47-9139-AA03CD5873FC}"/>
                  </a:ext>
                </a:extLst>
              </p:cNvPr>
              <p:cNvSpPr>
                <a:spLocks noChangeArrowheads="1"/>
              </p:cNvSpPr>
              <p:nvPr/>
            </p:nvSpPr>
            <p:spPr bwMode="auto">
              <a:xfrm>
                <a:off x="6059300" y="4262030"/>
                <a:ext cx="534577"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8" name="Rectangle 353">
                <a:extLst>
                  <a:ext uri="{FF2B5EF4-FFF2-40B4-BE49-F238E27FC236}">
                    <a16:creationId xmlns:a16="http://schemas.microsoft.com/office/drawing/2014/main" id="{A89558D6-3E5C-4141-8BD3-B4F3136BFFB8}"/>
                  </a:ext>
                </a:extLst>
              </p:cNvPr>
              <p:cNvSpPr>
                <a:spLocks noChangeArrowheads="1"/>
              </p:cNvSpPr>
              <p:nvPr/>
            </p:nvSpPr>
            <p:spPr bwMode="auto">
              <a:xfrm>
                <a:off x="7260020" y="5128986"/>
                <a:ext cx="458406"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9" name="Rectangle 394">
                <a:extLst>
                  <a:ext uri="{FF2B5EF4-FFF2-40B4-BE49-F238E27FC236}">
                    <a16:creationId xmlns:a16="http://schemas.microsoft.com/office/drawing/2014/main" id="{66218E4D-2155-0D4B-AFC3-81048E6A1D28}"/>
                  </a:ext>
                </a:extLst>
              </p:cNvPr>
              <p:cNvSpPr>
                <a:spLocks noChangeArrowheads="1"/>
              </p:cNvSpPr>
              <p:nvPr/>
            </p:nvSpPr>
            <p:spPr bwMode="auto">
              <a:xfrm>
                <a:off x="6859779" y="2468565"/>
                <a:ext cx="465331" cy="33376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0" name="Freeform 395">
                <a:extLst>
                  <a:ext uri="{FF2B5EF4-FFF2-40B4-BE49-F238E27FC236}">
                    <a16:creationId xmlns:a16="http://schemas.microsoft.com/office/drawing/2014/main" id="{FC40DD67-BDA0-2440-B97D-2797D2CAA37E}"/>
                  </a:ext>
                </a:extLst>
              </p:cNvPr>
              <p:cNvSpPr>
                <a:spLocks/>
              </p:cNvSpPr>
              <p:nvPr/>
            </p:nvSpPr>
            <p:spPr bwMode="auto">
              <a:xfrm>
                <a:off x="4995685" y="2796790"/>
                <a:ext cx="535962" cy="538731"/>
              </a:xfrm>
              <a:custGeom>
                <a:avLst/>
                <a:gdLst>
                  <a:gd name="T0" fmla="*/ 0 w 385"/>
                  <a:gd name="T1" fmla="*/ 0 h 385"/>
                  <a:gd name="T2" fmla="*/ 0 w 385"/>
                  <a:gd name="T3" fmla="*/ 2147483647 h 385"/>
                  <a:gd name="T4" fmla="*/ 2147483647 w 385"/>
                  <a:gd name="T5" fmla="*/ 2147483647 h 385"/>
                  <a:gd name="T6" fmla="*/ 2147483647 w 385"/>
                  <a:gd name="T7" fmla="*/ 2147483647 h 385"/>
                  <a:gd name="T8" fmla="*/ 2147483647 w 385"/>
                  <a:gd name="T9" fmla="*/ 2147483647 h 385"/>
                  <a:gd name="T10" fmla="*/ 2147483647 w 385"/>
                  <a:gd name="T11" fmla="*/ 2147483647 h 385"/>
                  <a:gd name="T12" fmla="*/ 2147483647 w 385"/>
                  <a:gd name="T13" fmla="*/ 2147483647 h 385"/>
                  <a:gd name="T14" fmla="*/ 2147483647 w 385"/>
                  <a:gd name="T15" fmla="*/ 0 h 385"/>
                  <a:gd name="T16" fmla="*/ 0 w 385"/>
                  <a:gd name="T17" fmla="*/ 0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85"/>
                  <a:gd name="T29" fmla="*/ 385 w 385"/>
                  <a:gd name="T30" fmla="*/ 385 h 3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85">
                    <a:moveTo>
                      <a:pt x="0" y="0"/>
                    </a:moveTo>
                    <a:lnTo>
                      <a:pt x="0" y="192"/>
                    </a:lnTo>
                    <a:lnTo>
                      <a:pt x="48" y="192"/>
                    </a:lnTo>
                    <a:lnTo>
                      <a:pt x="48" y="384"/>
                    </a:lnTo>
                    <a:lnTo>
                      <a:pt x="384" y="384"/>
                    </a:lnTo>
                    <a:lnTo>
                      <a:pt x="384" y="192"/>
                    </a:lnTo>
                    <a:lnTo>
                      <a:pt x="336" y="192"/>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81" name="Rectangle 396">
                <a:extLst>
                  <a:ext uri="{FF2B5EF4-FFF2-40B4-BE49-F238E27FC236}">
                    <a16:creationId xmlns:a16="http://schemas.microsoft.com/office/drawing/2014/main" id="{A5CE5BE3-5582-0245-9B9E-CADA47AA8947}"/>
                  </a:ext>
                </a:extLst>
              </p:cNvPr>
              <p:cNvSpPr>
                <a:spLocks noChangeArrowheads="1"/>
              </p:cNvSpPr>
              <p:nvPr/>
            </p:nvSpPr>
            <p:spPr bwMode="auto">
              <a:xfrm>
                <a:off x="7325111" y="2264984"/>
                <a:ext cx="465331" cy="540117"/>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2" name="Freeform 398">
                <a:extLst>
                  <a:ext uri="{FF2B5EF4-FFF2-40B4-BE49-F238E27FC236}">
                    <a16:creationId xmlns:a16="http://schemas.microsoft.com/office/drawing/2014/main" id="{0EF474A2-E4E6-F248-AF2D-2A42C1D750ED}"/>
                  </a:ext>
                </a:extLst>
              </p:cNvPr>
              <p:cNvSpPr>
                <a:spLocks/>
              </p:cNvSpPr>
              <p:nvPr/>
            </p:nvSpPr>
            <p:spPr bwMode="auto">
              <a:xfrm>
                <a:off x="8588152" y="3201185"/>
                <a:ext cx="732620" cy="400240"/>
              </a:xfrm>
              <a:custGeom>
                <a:avLst/>
                <a:gdLst>
                  <a:gd name="T0" fmla="*/ 2147483647 w 529"/>
                  <a:gd name="T1" fmla="*/ 0 h 289"/>
                  <a:gd name="T2" fmla="*/ 2147483647 w 529"/>
                  <a:gd name="T3" fmla="*/ 0 h 289"/>
                  <a:gd name="T4" fmla="*/ 2147483647 w 529"/>
                  <a:gd name="T5" fmla="*/ 2147483647 h 289"/>
                  <a:gd name="T6" fmla="*/ 0 w 529"/>
                  <a:gd name="T7" fmla="*/ 2147483647 h 289"/>
                  <a:gd name="T8" fmla="*/ 0 w 529"/>
                  <a:gd name="T9" fmla="*/ 2147483647 h 289"/>
                  <a:gd name="T10" fmla="*/ 2147483647 w 529"/>
                  <a:gd name="T11" fmla="*/ 2147483647 h 289"/>
                  <a:gd name="T12" fmla="*/ 2147483647 w 529"/>
                  <a:gd name="T13" fmla="*/ 2147483647 h 289"/>
                  <a:gd name="T14" fmla="*/ 2147483647 w 529"/>
                  <a:gd name="T15" fmla="*/ 2147483647 h 289"/>
                  <a:gd name="T16" fmla="*/ 2147483647 w 529"/>
                  <a:gd name="T17" fmla="*/ 0 h 2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9"/>
                  <a:gd name="T28" fmla="*/ 0 h 289"/>
                  <a:gd name="T29" fmla="*/ 529 w 529"/>
                  <a:gd name="T30" fmla="*/ 289 h 2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9" h="289">
                    <a:moveTo>
                      <a:pt x="240" y="0"/>
                    </a:moveTo>
                    <a:lnTo>
                      <a:pt x="96" y="0"/>
                    </a:lnTo>
                    <a:lnTo>
                      <a:pt x="96" y="96"/>
                    </a:lnTo>
                    <a:lnTo>
                      <a:pt x="0" y="96"/>
                    </a:lnTo>
                    <a:lnTo>
                      <a:pt x="0" y="288"/>
                    </a:lnTo>
                    <a:lnTo>
                      <a:pt x="528" y="288"/>
                    </a:lnTo>
                    <a:lnTo>
                      <a:pt x="480" y="192"/>
                    </a:lnTo>
                    <a:lnTo>
                      <a:pt x="288" y="96"/>
                    </a:lnTo>
                    <a:lnTo>
                      <a:pt x="24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83" name="Rectangle 399">
                <a:extLst>
                  <a:ext uri="{FF2B5EF4-FFF2-40B4-BE49-F238E27FC236}">
                    <a16:creationId xmlns:a16="http://schemas.microsoft.com/office/drawing/2014/main" id="{25733383-317C-0E4A-B8A4-8D022C37CD62}"/>
                  </a:ext>
                </a:extLst>
              </p:cNvPr>
              <p:cNvSpPr>
                <a:spLocks noChangeArrowheads="1"/>
              </p:cNvSpPr>
              <p:nvPr/>
            </p:nvSpPr>
            <p:spPr bwMode="auto">
              <a:xfrm>
                <a:off x="8117281"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4" name="Rectangle 400">
                <a:extLst>
                  <a:ext uri="{FF2B5EF4-FFF2-40B4-BE49-F238E27FC236}">
                    <a16:creationId xmlns:a16="http://schemas.microsoft.com/office/drawing/2014/main" id="{7D1CD90A-5E99-744E-8444-C3E1BD4651F3}"/>
                  </a:ext>
                </a:extLst>
              </p:cNvPr>
              <p:cNvSpPr>
                <a:spLocks noChangeArrowheads="1"/>
              </p:cNvSpPr>
              <p:nvPr/>
            </p:nvSpPr>
            <p:spPr bwMode="auto">
              <a:xfrm>
                <a:off x="5735229" y="3334137"/>
                <a:ext cx="46671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5" name="Rectangle 401">
                <a:extLst>
                  <a:ext uri="{FF2B5EF4-FFF2-40B4-BE49-F238E27FC236}">
                    <a16:creationId xmlns:a16="http://schemas.microsoft.com/office/drawing/2014/main" id="{6E922BF9-B009-D145-B2DA-815E143E11DF}"/>
                  </a:ext>
                </a:extLst>
              </p:cNvPr>
              <p:cNvSpPr>
                <a:spLocks noChangeArrowheads="1"/>
              </p:cNvSpPr>
              <p:nvPr/>
            </p:nvSpPr>
            <p:spPr bwMode="auto">
              <a:xfrm>
                <a:off x="6657582"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6" name="Freeform 402">
                <a:extLst>
                  <a:ext uri="{FF2B5EF4-FFF2-40B4-BE49-F238E27FC236}">
                    <a16:creationId xmlns:a16="http://schemas.microsoft.com/office/drawing/2014/main" id="{AE3CC953-E39B-E24E-BAE1-5BC11FBB4689}"/>
                  </a:ext>
                </a:extLst>
              </p:cNvPr>
              <p:cNvSpPr>
                <a:spLocks/>
              </p:cNvSpPr>
              <p:nvPr/>
            </p:nvSpPr>
            <p:spPr bwMode="auto">
              <a:xfrm>
                <a:off x="5995594" y="3799468"/>
                <a:ext cx="732620" cy="466716"/>
              </a:xfrm>
              <a:custGeom>
                <a:avLst/>
                <a:gdLst>
                  <a:gd name="T0" fmla="*/ 0 w 529"/>
                  <a:gd name="T1" fmla="*/ 0 h 337"/>
                  <a:gd name="T2" fmla="*/ 0 w 529"/>
                  <a:gd name="T3" fmla="*/ 2147483647 h 337"/>
                  <a:gd name="T4" fmla="*/ 2147483647 w 529"/>
                  <a:gd name="T5" fmla="*/ 2147483647 h 337"/>
                  <a:gd name="T6" fmla="*/ 2147483647 w 529"/>
                  <a:gd name="T7" fmla="*/ 2147483647 h 337"/>
                  <a:gd name="T8" fmla="*/ 2147483647 w 529"/>
                  <a:gd name="T9" fmla="*/ 2147483647 h 337"/>
                  <a:gd name="T10" fmla="*/ 2147483647 w 529"/>
                  <a:gd name="T11" fmla="*/ 2147483647 h 337"/>
                  <a:gd name="T12" fmla="*/ 2147483647 w 529"/>
                  <a:gd name="T13" fmla="*/ 2147483647 h 337"/>
                  <a:gd name="T14" fmla="*/ 2147483647 w 529"/>
                  <a:gd name="T15" fmla="*/ 0 h 337"/>
                  <a:gd name="T16" fmla="*/ 0 w 529"/>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9"/>
                  <a:gd name="T28" fmla="*/ 0 h 337"/>
                  <a:gd name="T29" fmla="*/ 529 w 529"/>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9" h="337">
                    <a:moveTo>
                      <a:pt x="0" y="0"/>
                    </a:moveTo>
                    <a:lnTo>
                      <a:pt x="0" y="192"/>
                    </a:lnTo>
                    <a:lnTo>
                      <a:pt x="48" y="192"/>
                    </a:lnTo>
                    <a:lnTo>
                      <a:pt x="48" y="336"/>
                    </a:lnTo>
                    <a:lnTo>
                      <a:pt x="528" y="336"/>
                    </a:lnTo>
                    <a:lnTo>
                      <a:pt x="528" y="192"/>
                    </a:lnTo>
                    <a:lnTo>
                      <a:pt x="480" y="192"/>
                    </a:lnTo>
                    <a:lnTo>
                      <a:pt x="480"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87" name="Rectangle 404">
                <a:extLst>
                  <a:ext uri="{FF2B5EF4-FFF2-40B4-BE49-F238E27FC236}">
                    <a16:creationId xmlns:a16="http://schemas.microsoft.com/office/drawing/2014/main" id="{9F52DA9A-59BD-C742-B809-D34245BCAAE8}"/>
                  </a:ext>
                </a:extLst>
              </p:cNvPr>
              <p:cNvSpPr>
                <a:spLocks noChangeArrowheads="1"/>
              </p:cNvSpPr>
              <p:nvPr/>
            </p:nvSpPr>
            <p:spPr bwMode="auto">
              <a:xfrm>
                <a:off x="6591106" y="4263414"/>
                <a:ext cx="473641" cy="46948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r>
                  <a:rPr lang="en-US" altLang="en-US" sz="2800" dirty="0">
                    <a:solidFill>
                      <a:prstClr val="black"/>
                    </a:solidFill>
                    <a:latin typeface="Times" pitchFamily="-128" charset="0"/>
                  </a:rPr>
                  <a:t>        </a:t>
                </a:r>
              </a:p>
            </p:txBody>
          </p:sp>
          <p:sp>
            <p:nvSpPr>
              <p:cNvPr id="488" name="Rectangle 405">
                <a:extLst>
                  <a:ext uri="{FF2B5EF4-FFF2-40B4-BE49-F238E27FC236}">
                    <a16:creationId xmlns:a16="http://schemas.microsoft.com/office/drawing/2014/main" id="{A3C90E29-9601-734D-B7DC-E03AA7220D48}"/>
                  </a:ext>
                </a:extLst>
              </p:cNvPr>
              <p:cNvSpPr>
                <a:spLocks noChangeArrowheads="1"/>
              </p:cNvSpPr>
              <p:nvPr/>
            </p:nvSpPr>
            <p:spPr bwMode="auto">
              <a:xfrm>
                <a:off x="6199176" y="3334137"/>
                <a:ext cx="46117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9" name="Rectangle 406">
                <a:extLst>
                  <a:ext uri="{FF2B5EF4-FFF2-40B4-BE49-F238E27FC236}">
                    <a16:creationId xmlns:a16="http://schemas.microsoft.com/office/drawing/2014/main" id="{663C6BC4-03A3-A24A-AD04-53CAE29F1AF9}"/>
                  </a:ext>
                </a:extLst>
              </p:cNvPr>
              <p:cNvSpPr>
                <a:spLocks noChangeArrowheads="1"/>
              </p:cNvSpPr>
              <p:nvPr/>
            </p:nvSpPr>
            <p:spPr bwMode="auto">
              <a:xfrm>
                <a:off x="6796073" y="4732900"/>
                <a:ext cx="46533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0" name="Rectangle 408">
                <a:extLst>
                  <a:ext uri="{FF2B5EF4-FFF2-40B4-BE49-F238E27FC236}">
                    <a16:creationId xmlns:a16="http://schemas.microsoft.com/office/drawing/2014/main" id="{9DA76C5B-B759-5C4A-9B90-CE0F8AE66AB6}"/>
                  </a:ext>
                </a:extLst>
              </p:cNvPr>
              <p:cNvSpPr>
                <a:spLocks noChangeArrowheads="1"/>
              </p:cNvSpPr>
              <p:nvPr/>
            </p:nvSpPr>
            <p:spPr bwMode="auto">
              <a:xfrm>
                <a:off x="7122913"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1" name="Freeform 410">
                <a:extLst>
                  <a:ext uri="{FF2B5EF4-FFF2-40B4-BE49-F238E27FC236}">
                    <a16:creationId xmlns:a16="http://schemas.microsoft.com/office/drawing/2014/main" id="{E5F9879E-386A-CD4E-AB5E-E2146D95E59E}"/>
                  </a:ext>
                </a:extLst>
              </p:cNvPr>
              <p:cNvSpPr>
                <a:spLocks/>
              </p:cNvSpPr>
              <p:nvPr/>
            </p:nvSpPr>
            <p:spPr bwMode="auto">
              <a:xfrm>
                <a:off x="7923394" y="4394981"/>
                <a:ext cx="533192" cy="48056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2147483647 h 337"/>
                  <a:gd name="T16" fmla="*/ 0 w 385"/>
                  <a:gd name="T17" fmla="*/ 2147483647 h 337"/>
                  <a:gd name="T18" fmla="*/ 0 w 385"/>
                  <a:gd name="T19" fmla="*/ 0 h 3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5"/>
                  <a:gd name="T31" fmla="*/ 0 h 337"/>
                  <a:gd name="T32" fmla="*/ 385 w 385"/>
                  <a:gd name="T33" fmla="*/ 337 h 3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5" h="337">
                    <a:moveTo>
                      <a:pt x="0" y="0"/>
                    </a:moveTo>
                    <a:lnTo>
                      <a:pt x="144" y="0"/>
                    </a:lnTo>
                    <a:lnTo>
                      <a:pt x="144" y="144"/>
                    </a:lnTo>
                    <a:lnTo>
                      <a:pt x="384" y="144"/>
                    </a:lnTo>
                    <a:lnTo>
                      <a:pt x="336" y="192"/>
                    </a:lnTo>
                    <a:lnTo>
                      <a:pt x="384" y="336"/>
                    </a:lnTo>
                    <a:lnTo>
                      <a:pt x="96" y="336"/>
                    </a:lnTo>
                    <a:lnTo>
                      <a:pt x="96" y="240"/>
                    </a:lnTo>
                    <a:lnTo>
                      <a:pt x="0" y="24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92" name="Rectangle 413">
                <a:extLst>
                  <a:ext uri="{FF2B5EF4-FFF2-40B4-BE49-F238E27FC236}">
                    <a16:creationId xmlns:a16="http://schemas.microsoft.com/office/drawing/2014/main" id="{442EC5C6-52A3-404C-9188-8FEED096795A}"/>
                  </a:ext>
                </a:extLst>
              </p:cNvPr>
              <p:cNvSpPr>
                <a:spLocks noChangeArrowheads="1"/>
              </p:cNvSpPr>
              <p:nvPr/>
            </p:nvSpPr>
            <p:spPr bwMode="auto">
              <a:xfrm>
                <a:off x="7064747" y="4263414"/>
                <a:ext cx="454252" cy="46948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3" name="Rectangle 414">
                <a:extLst>
                  <a:ext uri="{FF2B5EF4-FFF2-40B4-BE49-F238E27FC236}">
                    <a16:creationId xmlns:a16="http://schemas.microsoft.com/office/drawing/2014/main" id="{B2DDA57F-DBED-4341-863C-1B98C9652C56}"/>
                  </a:ext>
                </a:extLst>
              </p:cNvPr>
              <p:cNvSpPr>
                <a:spLocks noChangeArrowheads="1"/>
              </p:cNvSpPr>
              <p:nvPr/>
            </p:nvSpPr>
            <p:spPr bwMode="auto">
              <a:xfrm>
                <a:off x="7260020" y="4735670"/>
                <a:ext cx="458406"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4" name="Rectangle 415">
                <a:extLst>
                  <a:ext uri="{FF2B5EF4-FFF2-40B4-BE49-F238E27FC236}">
                    <a16:creationId xmlns:a16="http://schemas.microsoft.com/office/drawing/2014/main" id="{456B5F4D-02A2-CC43-9301-F52A051C3FFB}"/>
                  </a:ext>
                </a:extLst>
              </p:cNvPr>
              <p:cNvSpPr>
                <a:spLocks noChangeArrowheads="1"/>
              </p:cNvSpPr>
              <p:nvPr/>
            </p:nvSpPr>
            <p:spPr bwMode="auto">
              <a:xfrm>
                <a:off x="7715656" y="4735670"/>
                <a:ext cx="340689" cy="520728"/>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5" name="Freeform 416">
                <a:extLst>
                  <a:ext uri="{FF2B5EF4-FFF2-40B4-BE49-F238E27FC236}">
                    <a16:creationId xmlns:a16="http://schemas.microsoft.com/office/drawing/2014/main" id="{04C0065B-C8E5-1045-B5A8-C87012DBCBD6}"/>
                  </a:ext>
                </a:extLst>
              </p:cNvPr>
              <p:cNvSpPr>
                <a:spLocks/>
              </p:cNvSpPr>
              <p:nvPr/>
            </p:nvSpPr>
            <p:spPr bwMode="auto">
              <a:xfrm>
                <a:off x="6859779" y="2802330"/>
                <a:ext cx="533192" cy="533192"/>
              </a:xfrm>
              <a:custGeom>
                <a:avLst/>
                <a:gdLst>
                  <a:gd name="T0" fmla="*/ 0 w 385"/>
                  <a:gd name="T1" fmla="*/ 0 h 385"/>
                  <a:gd name="T2" fmla="*/ 2147483647 w 385"/>
                  <a:gd name="T3" fmla="*/ 0 h 385"/>
                  <a:gd name="T4" fmla="*/ 2147483647 w 385"/>
                  <a:gd name="T5" fmla="*/ 2147483647 h 385"/>
                  <a:gd name="T6" fmla="*/ 2147483647 w 385"/>
                  <a:gd name="T7" fmla="*/ 2147483647 h 385"/>
                  <a:gd name="T8" fmla="*/ 2147483647 w 385"/>
                  <a:gd name="T9" fmla="*/ 2147483647 h 385"/>
                  <a:gd name="T10" fmla="*/ 2147483647 w 385"/>
                  <a:gd name="T11" fmla="*/ 2147483647 h 385"/>
                  <a:gd name="T12" fmla="*/ 2147483647 w 385"/>
                  <a:gd name="T13" fmla="*/ 2147483647 h 385"/>
                  <a:gd name="T14" fmla="*/ 0 w 385"/>
                  <a:gd name="T15" fmla="*/ 2147483647 h 385"/>
                  <a:gd name="T16" fmla="*/ 0 w 385"/>
                  <a:gd name="T17" fmla="*/ 0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85"/>
                  <a:gd name="T29" fmla="*/ 385 w 385"/>
                  <a:gd name="T30" fmla="*/ 385 h 3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85">
                    <a:moveTo>
                      <a:pt x="0" y="0"/>
                    </a:moveTo>
                    <a:lnTo>
                      <a:pt x="336" y="0"/>
                    </a:lnTo>
                    <a:lnTo>
                      <a:pt x="336" y="192"/>
                    </a:lnTo>
                    <a:lnTo>
                      <a:pt x="384" y="192"/>
                    </a:lnTo>
                    <a:lnTo>
                      <a:pt x="384" y="384"/>
                    </a:lnTo>
                    <a:lnTo>
                      <a:pt x="48" y="384"/>
                    </a:lnTo>
                    <a:lnTo>
                      <a:pt x="48" y="192"/>
                    </a:lnTo>
                    <a:lnTo>
                      <a:pt x="0" y="19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96" name="Rectangle 418">
                <a:extLst>
                  <a:ext uri="{FF2B5EF4-FFF2-40B4-BE49-F238E27FC236}">
                    <a16:creationId xmlns:a16="http://schemas.microsoft.com/office/drawing/2014/main" id="{4F18C4AA-CB49-0945-9B9C-89B8D7F1F136}"/>
                  </a:ext>
                </a:extLst>
              </p:cNvPr>
              <p:cNvSpPr>
                <a:spLocks noChangeArrowheads="1"/>
              </p:cNvSpPr>
              <p:nvPr/>
            </p:nvSpPr>
            <p:spPr bwMode="auto">
              <a:xfrm>
                <a:off x="7588244" y="3334137"/>
                <a:ext cx="534577"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7" name="Freeform 419">
                <a:extLst>
                  <a:ext uri="{FF2B5EF4-FFF2-40B4-BE49-F238E27FC236}">
                    <a16:creationId xmlns:a16="http://schemas.microsoft.com/office/drawing/2014/main" id="{98C3D9B2-F157-8F4B-A5A3-42E4889283CC}"/>
                  </a:ext>
                </a:extLst>
              </p:cNvPr>
              <p:cNvSpPr>
                <a:spLocks/>
              </p:cNvSpPr>
              <p:nvPr/>
            </p:nvSpPr>
            <p:spPr bwMode="auto">
              <a:xfrm>
                <a:off x="5596738" y="3799468"/>
                <a:ext cx="466716" cy="466716"/>
              </a:xfrm>
              <a:custGeom>
                <a:avLst/>
                <a:gdLst>
                  <a:gd name="T0" fmla="*/ 0 w 337"/>
                  <a:gd name="T1" fmla="*/ 0 h 337"/>
                  <a:gd name="T2" fmla="*/ 0 w 337"/>
                  <a:gd name="T3" fmla="*/ 2147483647 h 337"/>
                  <a:gd name="T4" fmla="*/ 2147483647 w 337"/>
                  <a:gd name="T5" fmla="*/ 2147483647 h 337"/>
                  <a:gd name="T6" fmla="*/ 2147483647 w 337"/>
                  <a:gd name="T7" fmla="*/ 2147483647 h 337"/>
                  <a:gd name="T8" fmla="*/ 2147483647 w 337"/>
                  <a:gd name="T9" fmla="*/ 2147483647 h 337"/>
                  <a:gd name="T10" fmla="*/ 2147483647 w 337"/>
                  <a:gd name="T11" fmla="*/ 2147483647 h 337"/>
                  <a:gd name="T12" fmla="*/ 2147483647 w 337"/>
                  <a:gd name="T13" fmla="*/ 2147483647 h 337"/>
                  <a:gd name="T14" fmla="*/ 2147483647 w 337"/>
                  <a:gd name="T15" fmla="*/ 0 h 337"/>
                  <a:gd name="T16" fmla="*/ 0 w 33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7"/>
                  <a:gd name="T28" fmla="*/ 0 h 337"/>
                  <a:gd name="T29" fmla="*/ 337 w 33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7" h="337">
                    <a:moveTo>
                      <a:pt x="0" y="0"/>
                    </a:moveTo>
                    <a:lnTo>
                      <a:pt x="0" y="192"/>
                    </a:lnTo>
                    <a:lnTo>
                      <a:pt x="48" y="192"/>
                    </a:lnTo>
                    <a:lnTo>
                      <a:pt x="48" y="336"/>
                    </a:lnTo>
                    <a:lnTo>
                      <a:pt x="336" y="336"/>
                    </a:lnTo>
                    <a:lnTo>
                      <a:pt x="336" y="192"/>
                    </a:lnTo>
                    <a:lnTo>
                      <a:pt x="288" y="192"/>
                    </a:lnTo>
                    <a:lnTo>
                      <a:pt x="288"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98" name="Freeform 420">
                <a:extLst>
                  <a:ext uri="{FF2B5EF4-FFF2-40B4-BE49-F238E27FC236}">
                    <a16:creationId xmlns:a16="http://schemas.microsoft.com/office/drawing/2014/main" id="{273F3C96-AEF6-9C42-B758-39C68E3C4A0E}"/>
                  </a:ext>
                </a:extLst>
              </p:cNvPr>
              <p:cNvSpPr>
                <a:spLocks/>
              </p:cNvSpPr>
              <p:nvPr/>
            </p:nvSpPr>
            <p:spPr bwMode="auto">
              <a:xfrm>
                <a:off x="8588152" y="3600041"/>
                <a:ext cx="732620" cy="400240"/>
              </a:xfrm>
              <a:custGeom>
                <a:avLst/>
                <a:gdLst>
                  <a:gd name="T0" fmla="*/ 0 w 529"/>
                  <a:gd name="T1" fmla="*/ 0 h 289"/>
                  <a:gd name="T2" fmla="*/ 2147483647 w 529"/>
                  <a:gd name="T3" fmla="*/ 0 h 289"/>
                  <a:gd name="T4" fmla="*/ 2147483647 w 529"/>
                  <a:gd name="T5" fmla="*/ 2147483647 h 289"/>
                  <a:gd name="T6" fmla="*/ 2147483647 w 529"/>
                  <a:gd name="T7" fmla="*/ 2147483647 h 289"/>
                  <a:gd name="T8" fmla="*/ 2147483647 w 529"/>
                  <a:gd name="T9" fmla="*/ 2147483647 h 289"/>
                  <a:gd name="T10" fmla="*/ 2147483647 w 529"/>
                  <a:gd name="T11" fmla="*/ 2147483647 h 289"/>
                  <a:gd name="T12" fmla="*/ 2147483647 w 529"/>
                  <a:gd name="T13" fmla="*/ 2147483647 h 289"/>
                  <a:gd name="T14" fmla="*/ 2147483647 w 529"/>
                  <a:gd name="T15" fmla="*/ 2147483647 h 289"/>
                  <a:gd name="T16" fmla="*/ 2147483647 w 529"/>
                  <a:gd name="T17" fmla="*/ 2147483647 h 289"/>
                  <a:gd name="T18" fmla="*/ 2147483647 w 529"/>
                  <a:gd name="T19" fmla="*/ 2147483647 h 289"/>
                  <a:gd name="T20" fmla="*/ 0 w 529"/>
                  <a:gd name="T21" fmla="*/ 2147483647 h 289"/>
                  <a:gd name="T22" fmla="*/ 0 w 529"/>
                  <a:gd name="T23" fmla="*/ 0 h 2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29"/>
                  <a:gd name="T37" fmla="*/ 0 h 289"/>
                  <a:gd name="T38" fmla="*/ 529 w 529"/>
                  <a:gd name="T39" fmla="*/ 289 h 2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29" h="289">
                    <a:moveTo>
                      <a:pt x="0" y="0"/>
                    </a:moveTo>
                    <a:lnTo>
                      <a:pt x="528" y="0"/>
                    </a:lnTo>
                    <a:lnTo>
                      <a:pt x="528" y="144"/>
                    </a:lnTo>
                    <a:lnTo>
                      <a:pt x="480" y="240"/>
                    </a:lnTo>
                    <a:lnTo>
                      <a:pt x="384" y="288"/>
                    </a:lnTo>
                    <a:lnTo>
                      <a:pt x="288" y="288"/>
                    </a:lnTo>
                    <a:lnTo>
                      <a:pt x="240" y="240"/>
                    </a:lnTo>
                    <a:lnTo>
                      <a:pt x="192" y="240"/>
                    </a:lnTo>
                    <a:lnTo>
                      <a:pt x="144" y="288"/>
                    </a:lnTo>
                    <a:lnTo>
                      <a:pt x="96" y="288"/>
                    </a:lnTo>
                    <a:lnTo>
                      <a:pt x="0" y="24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99" name="Freeform 421">
                <a:extLst>
                  <a:ext uri="{FF2B5EF4-FFF2-40B4-BE49-F238E27FC236}">
                    <a16:creationId xmlns:a16="http://schemas.microsoft.com/office/drawing/2014/main" id="{D5C1C041-BB12-D941-9F10-980342A8AFF2}"/>
                  </a:ext>
                </a:extLst>
              </p:cNvPr>
              <p:cNvSpPr>
                <a:spLocks/>
              </p:cNvSpPr>
              <p:nvPr/>
            </p:nvSpPr>
            <p:spPr bwMode="auto">
              <a:xfrm>
                <a:off x="8588152" y="3932420"/>
                <a:ext cx="533192" cy="466716"/>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2147483647 h 337"/>
                  <a:gd name="T16" fmla="*/ 2147483647 w 385"/>
                  <a:gd name="T17" fmla="*/ 2147483647 h 337"/>
                  <a:gd name="T18" fmla="*/ 2147483647 w 385"/>
                  <a:gd name="T19" fmla="*/ 2147483647 h 337"/>
                  <a:gd name="T20" fmla="*/ 2147483647 w 385"/>
                  <a:gd name="T21" fmla="*/ 0 h 337"/>
                  <a:gd name="T22" fmla="*/ 2147483647 w 385"/>
                  <a:gd name="T23" fmla="*/ 0 h 337"/>
                  <a:gd name="T24" fmla="*/ 2147483647 w 385"/>
                  <a:gd name="T25" fmla="*/ 2147483647 h 337"/>
                  <a:gd name="T26" fmla="*/ 2147483647 w 385"/>
                  <a:gd name="T27" fmla="*/ 2147483647 h 337"/>
                  <a:gd name="T28" fmla="*/ 0 w 385"/>
                  <a:gd name="T29" fmla="*/ 0 h 3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85"/>
                  <a:gd name="T46" fmla="*/ 0 h 337"/>
                  <a:gd name="T47" fmla="*/ 385 w 385"/>
                  <a:gd name="T48" fmla="*/ 337 h 3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85" h="337">
                    <a:moveTo>
                      <a:pt x="0" y="0"/>
                    </a:moveTo>
                    <a:lnTo>
                      <a:pt x="0" y="192"/>
                    </a:lnTo>
                    <a:lnTo>
                      <a:pt x="16" y="192"/>
                    </a:lnTo>
                    <a:lnTo>
                      <a:pt x="48" y="192"/>
                    </a:lnTo>
                    <a:lnTo>
                      <a:pt x="48" y="336"/>
                    </a:lnTo>
                    <a:lnTo>
                      <a:pt x="192" y="288"/>
                    </a:lnTo>
                    <a:lnTo>
                      <a:pt x="288" y="240"/>
                    </a:lnTo>
                    <a:lnTo>
                      <a:pt x="384" y="144"/>
                    </a:lnTo>
                    <a:lnTo>
                      <a:pt x="384" y="48"/>
                    </a:lnTo>
                    <a:lnTo>
                      <a:pt x="288" y="48"/>
                    </a:lnTo>
                    <a:lnTo>
                      <a:pt x="240" y="0"/>
                    </a:lnTo>
                    <a:lnTo>
                      <a:pt x="192" y="0"/>
                    </a:lnTo>
                    <a:lnTo>
                      <a:pt x="144" y="48"/>
                    </a:lnTo>
                    <a:lnTo>
                      <a:pt x="96" y="4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500" name="Freeform 422">
                <a:extLst>
                  <a:ext uri="{FF2B5EF4-FFF2-40B4-BE49-F238E27FC236}">
                    <a16:creationId xmlns:a16="http://schemas.microsoft.com/office/drawing/2014/main" id="{56C617F9-9054-284B-B17C-6427523D2899}"/>
                  </a:ext>
                </a:extLst>
              </p:cNvPr>
              <p:cNvSpPr>
                <a:spLocks/>
              </p:cNvSpPr>
              <p:nvPr/>
            </p:nvSpPr>
            <p:spPr bwMode="auto">
              <a:xfrm>
                <a:off x="8122821" y="4198324"/>
                <a:ext cx="533192" cy="405779"/>
              </a:xfrm>
              <a:custGeom>
                <a:avLst/>
                <a:gdLst>
                  <a:gd name="T0" fmla="*/ 0 w 385"/>
                  <a:gd name="T1" fmla="*/ 0 h 289"/>
                  <a:gd name="T2" fmla="*/ 2147483647 w 385"/>
                  <a:gd name="T3" fmla="*/ 0 h 289"/>
                  <a:gd name="T4" fmla="*/ 2147483647 w 385"/>
                  <a:gd name="T5" fmla="*/ 2147483647 h 289"/>
                  <a:gd name="T6" fmla="*/ 2147483647 w 385"/>
                  <a:gd name="T7" fmla="*/ 2147483647 h 289"/>
                  <a:gd name="T8" fmla="*/ 2147483647 w 385"/>
                  <a:gd name="T9" fmla="*/ 2147483647 h 289"/>
                  <a:gd name="T10" fmla="*/ 2147483647 w 385"/>
                  <a:gd name="T11" fmla="*/ 2147483647 h 289"/>
                  <a:gd name="T12" fmla="*/ 2147483647 w 385"/>
                  <a:gd name="T13" fmla="*/ 2147483647 h 289"/>
                  <a:gd name="T14" fmla="*/ 0 w 385"/>
                  <a:gd name="T15" fmla="*/ 2147483647 h 289"/>
                  <a:gd name="T16" fmla="*/ 0 w 385"/>
                  <a:gd name="T17" fmla="*/ 0 h 2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289"/>
                  <a:gd name="T29" fmla="*/ 385 w 385"/>
                  <a:gd name="T30" fmla="*/ 289 h 2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289">
                    <a:moveTo>
                      <a:pt x="0" y="0"/>
                    </a:moveTo>
                    <a:lnTo>
                      <a:pt x="384" y="0"/>
                    </a:lnTo>
                    <a:lnTo>
                      <a:pt x="384" y="144"/>
                    </a:lnTo>
                    <a:lnTo>
                      <a:pt x="336" y="192"/>
                    </a:lnTo>
                    <a:lnTo>
                      <a:pt x="288" y="240"/>
                    </a:lnTo>
                    <a:lnTo>
                      <a:pt x="240" y="288"/>
                    </a:lnTo>
                    <a:lnTo>
                      <a:pt x="0" y="28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501" name="Rectangle 423">
                <a:extLst>
                  <a:ext uri="{FF2B5EF4-FFF2-40B4-BE49-F238E27FC236}">
                    <a16:creationId xmlns:a16="http://schemas.microsoft.com/office/drawing/2014/main" id="{C614E4F1-8419-1E4D-A6D6-6FC88A81F23C}"/>
                  </a:ext>
                </a:extLst>
              </p:cNvPr>
              <p:cNvSpPr>
                <a:spLocks noChangeArrowheads="1"/>
              </p:cNvSpPr>
              <p:nvPr/>
            </p:nvSpPr>
            <p:spPr bwMode="auto">
              <a:xfrm>
                <a:off x="7516230" y="4262030"/>
                <a:ext cx="407165" cy="47364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02" name="Freeform 424">
                <a:extLst>
                  <a:ext uri="{FF2B5EF4-FFF2-40B4-BE49-F238E27FC236}">
                    <a16:creationId xmlns:a16="http://schemas.microsoft.com/office/drawing/2014/main" id="{89C389BF-94B5-8D48-9F49-C30BD4CD2BB3}"/>
                  </a:ext>
                </a:extLst>
              </p:cNvPr>
              <p:cNvSpPr>
                <a:spLocks/>
              </p:cNvSpPr>
              <p:nvPr/>
            </p:nvSpPr>
            <p:spPr bwMode="auto">
              <a:xfrm>
                <a:off x="8056345" y="4863082"/>
                <a:ext cx="533192" cy="599667"/>
              </a:xfrm>
              <a:custGeom>
                <a:avLst/>
                <a:gdLst>
                  <a:gd name="T0" fmla="*/ 0 w 385"/>
                  <a:gd name="T1" fmla="*/ 0 h 433"/>
                  <a:gd name="T2" fmla="*/ 2147483647 w 385"/>
                  <a:gd name="T3" fmla="*/ 0 h 433"/>
                  <a:gd name="T4" fmla="*/ 2147483647 w 385"/>
                  <a:gd name="T5" fmla="*/ 2147483647 h 433"/>
                  <a:gd name="T6" fmla="*/ 2147483647 w 385"/>
                  <a:gd name="T7" fmla="*/ 2147483647 h 433"/>
                  <a:gd name="T8" fmla="*/ 2147483647 w 385"/>
                  <a:gd name="T9" fmla="*/ 2147483647 h 433"/>
                  <a:gd name="T10" fmla="*/ 2147483647 w 385"/>
                  <a:gd name="T11" fmla="*/ 2147483647 h 433"/>
                  <a:gd name="T12" fmla="*/ 2147483647 w 385"/>
                  <a:gd name="T13" fmla="*/ 2147483647 h 433"/>
                  <a:gd name="T14" fmla="*/ 2147483647 w 385"/>
                  <a:gd name="T15" fmla="*/ 2147483647 h 433"/>
                  <a:gd name="T16" fmla="*/ 2147483647 w 385"/>
                  <a:gd name="T17" fmla="*/ 2147483647 h 433"/>
                  <a:gd name="T18" fmla="*/ 0 w 385"/>
                  <a:gd name="T19" fmla="*/ 2147483647 h 433"/>
                  <a:gd name="T20" fmla="*/ 0 w 385"/>
                  <a:gd name="T21" fmla="*/ 0 h 4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5"/>
                  <a:gd name="T34" fmla="*/ 0 h 433"/>
                  <a:gd name="T35" fmla="*/ 385 w 385"/>
                  <a:gd name="T36" fmla="*/ 433 h 4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5" h="433">
                    <a:moveTo>
                      <a:pt x="0" y="0"/>
                    </a:moveTo>
                    <a:lnTo>
                      <a:pt x="288" y="0"/>
                    </a:lnTo>
                    <a:lnTo>
                      <a:pt x="384" y="96"/>
                    </a:lnTo>
                    <a:lnTo>
                      <a:pt x="384" y="192"/>
                    </a:lnTo>
                    <a:lnTo>
                      <a:pt x="336" y="240"/>
                    </a:lnTo>
                    <a:lnTo>
                      <a:pt x="288" y="432"/>
                    </a:lnTo>
                    <a:lnTo>
                      <a:pt x="240" y="336"/>
                    </a:lnTo>
                    <a:lnTo>
                      <a:pt x="96" y="336"/>
                    </a:lnTo>
                    <a:lnTo>
                      <a:pt x="0" y="28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503" name="Freeform 425">
                <a:extLst>
                  <a:ext uri="{FF2B5EF4-FFF2-40B4-BE49-F238E27FC236}">
                    <a16:creationId xmlns:a16="http://schemas.microsoft.com/office/drawing/2014/main" id="{E6CC08E4-D280-0E45-9D13-49FC0436586C}"/>
                  </a:ext>
                </a:extLst>
              </p:cNvPr>
              <p:cNvSpPr>
                <a:spLocks/>
              </p:cNvSpPr>
              <p:nvPr/>
            </p:nvSpPr>
            <p:spPr bwMode="auto">
              <a:xfrm>
                <a:off x="7715656" y="5253628"/>
                <a:ext cx="740929" cy="674453"/>
              </a:xfrm>
              <a:custGeom>
                <a:avLst/>
                <a:gdLst>
                  <a:gd name="T0" fmla="*/ 0 w 529"/>
                  <a:gd name="T1" fmla="*/ 0 h 481"/>
                  <a:gd name="T2" fmla="*/ 2147483647 w 529"/>
                  <a:gd name="T3" fmla="*/ 0 h 481"/>
                  <a:gd name="T4" fmla="*/ 2147483647 w 529"/>
                  <a:gd name="T5" fmla="*/ 2147483647 h 481"/>
                  <a:gd name="T6" fmla="*/ 2147483647 w 529"/>
                  <a:gd name="T7" fmla="*/ 2147483647 h 481"/>
                  <a:gd name="T8" fmla="*/ 2147483647 w 529"/>
                  <a:gd name="T9" fmla="*/ 2147483647 h 481"/>
                  <a:gd name="T10" fmla="*/ 2147483647 w 529"/>
                  <a:gd name="T11" fmla="*/ 2147483647 h 481"/>
                  <a:gd name="T12" fmla="*/ 2147483647 w 529"/>
                  <a:gd name="T13" fmla="*/ 2147483647 h 481"/>
                  <a:gd name="T14" fmla="*/ 2147483647 w 529"/>
                  <a:gd name="T15" fmla="*/ 2147483647 h 481"/>
                  <a:gd name="T16" fmla="*/ 2147483647 w 529"/>
                  <a:gd name="T17" fmla="*/ 2147483647 h 481"/>
                  <a:gd name="T18" fmla="*/ 2147483647 w 529"/>
                  <a:gd name="T19" fmla="*/ 2147483647 h 481"/>
                  <a:gd name="T20" fmla="*/ 2147483647 w 529"/>
                  <a:gd name="T21" fmla="*/ 2147483647 h 481"/>
                  <a:gd name="T22" fmla="*/ 2147483647 w 529"/>
                  <a:gd name="T23" fmla="*/ 2147483647 h 481"/>
                  <a:gd name="T24" fmla="*/ 2147483647 w 529"/>
                  <a:gd name="T25" fmla="*/ 2147483647 h 481"/>
                  <a:gd name="T26" fmla="*/ 0 w 529"/>
                  <a:gd name="T27" fmla="*/ 2147483647 h 481"/>
                  <a:gd name="T28" fmla="*/ 0 w 529"/>
                  <a:gd name="T29" fmla="*/ 0 h 48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9"/>
                  <a:gd name="T46" fmla="*/ 0 h 481"/>
                  <a:gd name="T47" fmla="*/ 529 w 529"/>
                  <a:gd name="T48" fmla="*/ 481 h 48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9" h="481">
                    <a:moveTo>
                      <a:pt x="0" y="0"/>
                    </a:moveTo>
                    <a:lnTo>
                      <a:pt x="240" y="0"/>
                    </a:lnTo>
                    <a:lnTo>
                      <a:pt x="336" y="48"/>
                    </a:lnTo>
                    <a:lnTo>
                      <a:pt x="480" y="48"/>
                    </a:lnTo>
                    <a:lnTo>
                      <a:pt x="528" y="144"/>
                    </a:lnTo>
                    <a:lnTo>
                      <a:pt x="528" y="192"/>
                    </a:lnTo>
                    <a:lnTo>
                      <a:pt x="528" y="240"/>
                    </a:lnTo>
                    <a:lnTo>
                      <a:pt x="480" y="288"/>
                    </a:lnTo>
                    <a:lnTo>
                      <a:pt x="384" y="288"/>
                    </a:lnTo>
                    <a:lnTo>
                      <a:pt x="336" y="336"/>
                    </a:lnTo>
                    <a:lnTo>
                      <a:pt x="288" y="432"/>
                    </a:lnTo>
                    <a:lnTo>
                      <a:pt x="288" y="480"/>
                    </a:lnTo>
                    <a:lnTo>
                      <a:pt x="192" y="480"/>
                    </a:lnTo>
                    <a:lnTo>
                      <a:pt x="0" y="19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504" name="Rectangle 523">
                <a:extLst>
                  <a:ext uri="{FF2B5EF4-FFF2-40B4-BE49-F238E27FC236}">
                    <a16:creationId xmlns:a16="http://schemas.microsoft.com/office/drawing/2014/main" id="{7A01D908-0BF4-F645-A9A4-30DB61A2CADA}"/>
                  </a:ext>
                </a:extLst>
              </p:cNvPr>
              <p:cNvSpPr>
                <a:spLocks noChangeArrowheads="1"/>
              </p:cNvSpPr>
              <p:nvPr/>
            </p:nvSpPr>
            <p:spPr bwMode="auto">
              <a:xfrm>
                <a:off x="4926439" y="4732900"/>
                <a:ext cx="476410"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05" name="Freeform 342">
                <a:extLst>
                  <a:ext uri="{FF2B5EF4-FFF2-40B4-BE49-F238E27FC236}">
                    <a16:creationId xmlns:a16="http://schemas.microsoft.com/office/drawing/2014/main" id="{144CF940-CBF9-8A41-A91F-F4DD3971B9F7}"/>
                  </a:ext>
                </a:extLst>
              </p:cNvPr>
              <p:cNvSpPr>
                <a:spLocks/>
              </p:cNvSpPr>
              <p:nvPr/>
            </p:nvSpPr>
            <p:spPr bwMode="auto">
              <a:xfrm>
                <a:off x="7591014" y="3798085"/>
                <a:ext cx="531807" cy="598283"/>
              </a:xfrm>
              <a:custGeom>
                <a:avLst/>
                <a:gdLst>
                  <a:gd name="T0" fmla="*/ 0 w 384"/>
                  <a:gd name="T1" fmla="*/ 0 h 432"/>
                  <a:gd name="T2" fmla="*/ 2147483647 w 384"/>
                  <a:gd name="T3" fmla="*/ 0 h 432"/>
                  <a:gd name="T4" fmla="*/ 2147483647 w 384"/>
                  <a:gd name="T5" fmla="*/ 2147483647 h 432"/>
                  <a:gd name="T6" fmla="*/ 2147483647 w 384"/>
                  <a:gd name="T7" fmla="*/ 2147483647 h 432"/>
                  <a:gd name="T8" fmla="*/ 2147483647 w 384"/>
                  <a:gd name="T9" fmla="*/ 2147483647 h 432"/>
                  <a:gd name="T10" fmla="*/ 0 w 384"/>
                  <a:gd name="T11" fmla="*/ 2147483647 h 432"/>
                  <a:gd name="T12" fmla="*/ 0 w 384"/>
                  <a:gd name="T13" fmla="*/ 0 h 4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4" h="432">
                    <a:moveTo>
                      <a:pt x="0" y="0"/>
                    </a:moveTo>
                    <a:lnTo>
                      <a:pt x="384" y="0"/>
                    </a:lnTo>
                    <a:lnTo>
                      <a:pt x="384" y="432"/>
                    </a:lnTo>
                    <a:lnTo>
                      <a:pt x="240" y="432"/>
                    </a:lnTo>
                    <a:lnTo>
                      <a:pt x="240" y="336"/>
                    </a:lnTo>
                    <a:lnTo>
                      <a:pt x="0" y="336"/>
                    </a:lnTo>
                    <a:lnTo>
                      <a:pt x="0" y="0"/>
                    </a:lnTo>
                    <a:close/>
                  </a:path>
                </a:pathLst>
              </a:custGeom>
              <a:solidFill>
                <a:schemeClr val="bg1">
                  <a:lumMod val="85000"/>
                </a:schemeClr>
              </a:solidFill>
              <a:ln w="19050" cmpd="sng">
                <a:solidFill>
                  <a:schemeClr val="bg1"/>
                </a:solidFill>
                <a:round/>
                <a:headEnd/>
                <a:tailEnd/>
              </a:ln>
              <a:effectLst/>
            </p:spPr>
            <p:txBody>
              <a:bodyPr/>
              <a:lstStyle/>
              <a:p>
                <a:endParaRPr lang="en-US" dirty="0">
                  <a:solidFill>
                    <a:prstClr val="black"/>
                  </a:solidFill>
                </a:endParaRPr>
              </a:p>
            </p:txBody>
          </p:sp>
          <p:sp>
            <p:nvSpPr>
              <p:cNvPr id="506" name="Freeform 343">
                <a:extLst>
                  <a:ext uri="{FF2B5EF4-FFF2-40B4-BE49-F238E27FC236}">
                    <a16:creationId xmlns:a16="http://schemas.microsoft.com/office/drawing/2014/main" id="{EE8692D3-8A07-A746-A0E1-761F5BE22111}"/>
                  </a:ext>
                </a:extLst>
              </p:cNvPr>
              <p:cNvSpPr>
                <a:spLocks/>
              </p:cNvSpPr>
              <p:nvPr/>
            </p:nvSpPr>
            <p:spPr bwMode="auto">
              <a:xfrm>
                <a:off x="8255772" y="2800946"/>
                <a:ext cx="664759" cy="531807"/>
              </a:xfrm>
              <a:custGeom>
                <a:avLst/>
                <a:gdLst>
                  <a:gd name="T0" fmla="*/ 0 w 480"/>
                  <a:gd name="T1" fmla="*/ 0 h 384"/>
                  <a:gd name="T2" fmla="*/ 0 w 480"/>
                  <a:gd name="T3" fmla="*/ 2147483647 h 384"/>
                  <a:gd name="T4" fmla="*/ 2147483647 w 480"/>
                  <a:gd name="T5" fmla="*/ 2147483647 h 384"/>
                  <a:gd name="T6" fmla="*/ 2147483647 w 480"/>
                  <a:gd name="T7" fmla="*/ 2147483647 h 384"/>
                  <a:gd name="T8" fmla="*/ 2147483647 w 480"/>
                  <a:gd name="T9" fmla="*/ 2147483647 h 384"/>
                  <a:gd name="T10" fmla="*/ 2147483647 w 480"/>
                  <a:gd name="T11" fmla="*/ 2147483647 h 384"/>
                  <a:gd name="T12" fmla="*/ 2147483647 w 480"/>
                  <a:gd name="T13" fmla="*/ 2147483647 h 384"/>
                  <a:gd name="T14" fmla="*/ 2147483647 w 480"/>
                  <a:gd name="T15" fmla="*/ 0 h 384"/>
                  <a:gd name="T16" fmla="*/ 0 w 480"/>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0" h="384">
                    <a:moveTo>
                      <a:pt x="0" y="0"/>
                    </a:moveTo>
                    <a:lnTo>
                      <a:pt x="0" y="384"/>
                    </a:lnTo>
                    <a:lnTo>
                      <a:pt x="336" y="384"/>
                    </a:lnTo>
                    <a:lnTo>
                      <a:pt x="336" y="288"/>
                    </a:lnTo>
                    <a:lnTo>
                      <a:pt x="480" y="288"/>
                    </a:lnTo>
                    <a:lnTo>
                      <a:pt x="384" y="192"/>
                    </a:lnTo>
                    <a:lnTo>
                      <a:pt x="336" y="48"/>
                    </a:lnTo>
                    <a:lnTo>
                      <a:pt x="288" y="0"/>
                    </a:lnTo>
                    <a:lnTo>
                      <a:pt x="0" y="0"/>
                    </a:lnTo>
                    <a:close/>
                  </a:path>
                </a:pathLst>
              </a:custGeom>
              <a:solidFill>
                <a:schemeClr val="bg1">
                  <a:lumMod val="85000"/>
                </a:schemeClr>
              </a:solidFill>
              <a:ln w="19050" cmpd="sng">
                <a:solidFill>
                  <a:schemeClr val="bg1"/>
                </a:solidFill>
                <a:round/>
                <a:headEnd/>
                <a:tailEnd/>
              </a:ln>
            </p:spPr>
            <p:txBody>
              <a:bodyPr/>
              <a:lstStyle/>
              <a:p>
                <a:endParaRPr lang="en-US" dirty="0">
                  <a:solidFill>
                    <a:prstClr val="black"/>
                  </a:solidFill>
                </a:endParaRPr>
              </a:p>
            </p:txBody>
          </p:sp>
          <p:sp>
            <p:nvSpPr>
              <p:cNvPr id="507" name="Rectangle 344">
                <a:extLst>
                  <a:ext uri="{FF2B5EF4-FFF2-40B4-BE49-F238E27FC236}">
                    <a16:creationId xmlns:a16="http://schemas.microsoft.com/office/drawing/2014/main" id="{1977658C-5633-7E49-9B51-6B16C317C417}"/>
                  </a:ext>
                </a:extLst>
              </p:cNvPr>
              <p:cNvSpPr>
                <a:spLocks noChangeArrowheads="1"/>
              </p:cNvSpPr>
              <p:nvPr/>
            </p:nvSpPr>
            <p:spPr bwMode="auto">
              <a:xfrm>
                <a:off x="7790441" y="2800946"/>
                <a:ext cx="465331" cy="531808"/>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08" name="Freeform 345">
                <a:extLst>
                  <a:ext uri="{FF2B5EF4-FFF2-40B4-BE49-F238E27FC236}">
                    <a16:creationId xmlns:a16="http://schemas.microsoft.com/office/drawing/2014/main" id="{C19A4313-B9A0-E34E-AD7C-DE254189855E}"/>
                  </a:ext>
                </a:extLst>
              </p:cNvPr>
              <p:cNvSpPr>
                <a:spLocks/>
              </p:cNvSpPr>
              <p:nvPr/>
            </p:nvSpPr>
            <p:spPr bwMode="auto">
              <a:xfrm>
                <a:off x="6660352" y="3798085"/>
                <a:ext cx="465331" cy="465331"/>
              </a:xfrm>
              <a:custGeom>
                <a:avLst/>
                <a:gdLst>
                  <a:gd name="T0" fmla="*/ 0 w 336"/>
                  <a:gd name="T1" fmla="*/ 0 h 336"/>
                  <a:gd name="T2" fmla="*/ 2147483647 w 336"/>
                  <a:gd name="T3" fmla="*/ 0 h 336"/>
                  <a:gd name="T4" fmla="*/ 2147483647 w 336"/>
                  <a:gd name="T5" fmla="*/ 2147483647 h 336"/>
                  <a:gd name="T6" fmla="*/ 2147483647 w 336"/>
                  <a:gd name="T7" fmla="*/ 2147483647 h 336"/>
                  <a:gd name="T8" fmla="*/ 2147483647 w 336"/>
                  <a:gd name="T9" fmla="*/ 2147483647 h 336"/>
                  <a:gd name="T10" fmla="*/ 0 w 336"/>
                  <a:gd name="T11" fmla="*/ 2147483647 h 336"/>
                  <a:gd name="T12" fmla="*/ 0 w 336"/>
                  <a:gd name="T13" fmla="*/ 0 h 3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 h="336">
                    <a:moveTo>
                      <a:pt x="0" y="0"/>
                    </a:moveTo>
                    <a:lnTo>
                      <a:pt x="336" y="0"/>
                    </a:lnTo>
                    <a:lnTo>
                      <a:pt x="336" y="336"/>
                    </a:lnTo>
                    <a:lnTo>
                      <a:pt x="48" y="336"/>
                    </a:lnTo>
                    <a:lnTo>
                      <a:pt x="48" y="192"/>
                    </a:lnTo>
                    <a:lnTo>
                      <a:pt x="0" y="192"/>
                    </a:lnTo>
                    <a:lnTo>
                      <a:pt x="0" y="0"/>
                    </a:lnTo>
                    <a:close/>
                  </a:path>
                </a:pathLst>
              </a:custGeom>
              <a:solidFill>
                <a:schemeClr val="bg1">
                  <a:lumMod val="85000"/>
                </a:schemeClr>
              </a:solidFill>
              <a:ln w="19050" cmpd="sng">
                <a:solidFill>
                  <a:schemeClr val="bg1"/>
                </a:solidFill>
                <a:round/>
                <a:headEnd/>
                <a:tailEnd/>
              </a:ln>
              <a:effectLst/>
            </p:spPr>
            <p:txBody>
              <a:bodyPr/>
              <a:lstStyle/>
              <a:p>
                <a:endParaRPr lang="en-US" dirty="0">
                  <a:solidFill>
                    <a:prstClr val="black"/>
                  </a:solidFill>
                </a:endParaRPr>
              </a:p>
            </p:txBody>
          </p:sp>
          <p:sp>
            <p:nvSpPr>
              <p:cNvPr id="509" name="Rectangle 346">
                <a:extLst>
                  <a:ext uri="{FF2B5EF4-FFF2-40B4-BE49-F238E27FC236}">
                    <a16:creationId xmlns:a16="http://schemas.microsoft.com/office/drawing/2014/main" id="{D7765861-C281-C040-B4F6-0AA50F428A22}"/>
                  </a:ext>
                </a:extLst>
              </p:cNvPr>
              <p:cNvSpPr>
                <a:spLocks noChangeArrowheads="1"/>
              </p:cNvSpPr>
              <p:nvPr/>
            </p:nvSpPr>
            <p:spPr bwMode="auto">
              <a:xfrm>
                <a:off x="7121529" y="3798083"/>
                <a:ext cx="46671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10" name="Rectangle 412">
                <a:extLst>
                  <a:ext uri="{FF2B5EF4-FFF2-40B4-BE49-F238E27FC236}">
                    <a16:creationId xmlns:a16="http://schemas.microsoft.com/office/drawing/2014/main" id="{179DC851-2776-2448-979B-E05678DEA8AF}"/>
                  </a:ext>
                </a:extLst>
              </p:cNvPr>
              <p:cNvSpPr>
                <a:spLocks noChangeArrowheads="1"/>
              </p:cNvSpPr>
              <p:nvPr/>
            </p:nvSpPr>
            <p:spPr bwMode="auto">
              <a:xfrm>
                <a:off x="8122822" y="3799468"/>
                <a:ext cx="46256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11" name="Freeform 397">
                <a:extLst>
                  <a:ext uri="{FF2B5EF4-FFF2-40B4-BE49-F238E27FC236}">
                    <a16:creationId xmlns:a16="http://schemas.microsoft.com/office/drawing/2014/main" id="{63F15D9C-7D98-BA41-8AE6-6701436BD985}"/>
                  </a:ext>
                </a:extLst>
              </p:cNvPr>
              <p:cNvSpPr>
                <a:spLocks/>
              </p:cNvSpPr>
              <p:nvPr/>
            </p:nvSpPr>
            <p:spPr bwMode="auto">
              <a:xfrm>
                <a:off x="7325110" y="2802328"/>
                <a:ext cx="533192" cy="533192"/>
              </a:xfrm>
              <a:custGeom>
                <a:avLst/>
                <a:gdLst>
                  <a:gd name="T0" fmla="*/ 0 w 385"/>
                  <a:gd name="T1" fmla="*/ 0 h 385"/>
                  <a:gd name="T2" fmla="*/ 2147483647 w 385"/>
                  <a:gd name="T3" fmla="*/ 0 h 385"/>
                  <a:gd name="T4" fmla="*/ 2147483647 w 385"/>
                  <a:gd name="T5" fmla="*/ 2147483647 h 385"/>
                  <a:gd name="T6" fmla="*/ 2147483647 w 385"/>
                  <a:gd name="T7" fmla="*/ 2147483647 h 385"/>
                  <a:gd name="T8" fmla="*/ 2147483647 w 385"/>
                  <a:gd name="T9" fmla="*/ 2147483647 h 385"/>
                  <a:gd name="T10" fmla="*/ 2147483647 w 385"/>
                  <a:gd name="T11" fmla="*/ 2147483647 h 385"/>
                  <a:gd name="T12" fmla="*/ 2147483647 w 385"/>
                  <a:gd name="T13" fmla="*/ 2147483647 h 385"/>
                  <a:gd name="T14" fmla="*/ 0 w 385"/>
                  <a:gd name="T15" fmla="*/ 2147483647 h 385"/>
                  <a:gd name="T16" fmla="*/ 0 w 385"/>
                  <a:gd name="T17" fmla="*/ 0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85"/>
                  <a:gd name="T29" fmla="*/ 385 w 385"/>
                  <a:gd name="T30" fmla="*/ 385 h 3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85">
                    <a:moveTo>
                      <a:pt x="0" y="0"/>
                    </a:moveTo>
                    <a:lnTo>
                      <a:pt x="336" y="0"/>
                    </a:lnTo>
                    <a:lnTo>
                      <a:pt x="336" y="192"/>
                    </a:lnTo>
                    <a:lnTo>
                      <a:pt x="384" y="192"/>
                    </a:lnTo>
                    <a:lnTo>
                      <a:pt x="384" y="384"/>
                    </a:lnTo>
                    <a:lnTo>
                      <a:pt x="48" y="384"/>
                    </a:lnTo>
                    <a:lnTo>
                      <a:pt x="48" y="192"/>
                    </a:lnTo>
                    <a:lnTo>
                      <a:pt x="0" y="19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grpSp>
        <p:grpSp>
          <p:nvGrpSpPr>
            <p:cNvPr id="312" name="Group 311">
              <a:extLst>
                <a:ext uri="{FF2B5EF4-FFF2-40B4-BE49-F238E27FC236}">
                  <a16:creationId xmlns:a16="http://schemas.microsoft.com/office/drawing/2014/main" id="{F8F70507-6E59-5548-A407-76CA4AC2B101}"/>
                </a:ext>
              </a:extLst>
            </p:cNvPr>
            <p:cNvGrpSpPr/>
            <p:nvPr/>
          </p:nvGrpSpPr>
          <p:grpSpPr>
            <a:xfrm>
              <a:off x="3135225" y="1871694"/>
              <a:ext cx="5927447" cy="3748897"/>
              <a:chOff x="3135225" y="1722832"/>
              <a:chExt cx="5927447" cy="3748897"/>
            </a:xfrm>
            <a:grpFill/>
          </p:grpSpPr>
          <p:grpSp>
            <p:nvGrpSpPr>
              <p:cNvPr id="313" name="Group 312">
                <a:extLst>
                  <a:ext uri="{FF2B5EF4-FFF2-40B4-BE49-F238E27FC236}">
                    <a16:creationId xmlns:a16="http://schemas.microsoft.com/office/drawing/2014/main" id="{EED1C606-462B-D747-A7CE-308CCFF03F7C}"/>
                  </a:ext>
                </a:extLst>
              </p:cNvPr>
              <p:cNvGrpSpPr/>
              <p:nvPr/>
            </p:nvGrpSpPr>
            <p:grpSpPr>
              <a:xfrm>
                <a:off x="3135225" y="1722832"/>
                <a:ext cx="5927447" cy="3748897"/>
                <a:chOff x="3135225" y="1722832"/>
                <a:chExt cx="5927447" cy="3748897"/>
              </a:xfrm>
              <a:grpFill/>
            </p:grpSpPr>
            <p:sp>
              <p:nvSpPr>
                <p:cNvPr id="315" name="Rectangle 426">
                  <a:extLst>
                    <a:ext uri="{FF2B5EF4-FFF2-40B4-BE49-F238E27FC236}">
                      <a16:creationId xmlns:a16="http://schemas.microsoft.com/office/drawing/2014/main" id="{62069A7C-886D-D848-8F48-32BEBAAFE0A3}"/>
                    </a:ext>
                  </a:extLst>
                </p:cNvPr>
                <p:cNvSpPr>
                  <a:spLocks noChangeArrowheads="1"/>
                </p:cNvSpPr>
                <p:nvPr/>
              </p:nvSpPr>
              <p:spPr bwMode="auto">
                <a:xfrm>
                  <a:off x="3248472" y="1722832"/>
                  <a:ext cx="131446" cy="200055"/>
                </a:xfrm>
                <a:prstGeom prst="rect">
                  <a:avLst/>
                </a:prstGeom>
                <a:noFill/>
                <a:ln w="19050">
                  <a:noFill/>
                  <a:miter lim="800000"/>
                  <a:headEnd/>
                  <a:tailEnd/>
                </a:ln>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LYON</a:t>
                  </a:r>
                </a:p>
                <a:p>
                  <a:pPr algn="ctr">
                    <a:lnSpc>
                      <a:spcPct val="100000"/>
                    </a:lnSpc>
                    <a:spcBef>
                      <a:spcPct val="0"/>
                    </a:spcBef>
                    <a:buClrTx/>
                    <a:buFontTx/>
                    <a:buNone/>
                  </a:pPr>
                  <a:endParaRPr lang="en-US" altLang="en-US" sz="900" b="1" dirty="0"/>
                </a:p>
              </p:txBody>
            </p:sp>
            <p:sp>
              <p:nvSpPr>
                <p:cNvPr id="316" name="Rectangle 426">
                  <a:extLst>
                    <a:ext uri="{FF2B5EF4-FFF2-40B4-BE49-F238E27FC236}">
                      <a16:creationId xmlns:a16="http://schemas.microsoft.com/office/drawing/2014/main" id="{26A55051-2A2F-804C-885C-9E14F9E613ED}"/>
                    </a:ext>
                  </a:extLst>
                </p:cNvPr>
                <p:cNvSpPr>
                  <a:spLocks noChangeArrowheads="1"/>
                </p:cNvSpPr>
                <p:nvPr/>
              </p:nvSpPr>
              <p:spPr bwMode="auto">
                <a:xfrm>
                  <a:off x="3727504" y="1724596"/>
                  <a:ext cx="22762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OSCEOLA</a:t>
                  </a:r>
                  <a:endParaRPr lang="en-US" altLang="en-US" sz="900" b="1" dirty="0">
                    <a:latin typeface="+mn-lt"/>
                  </a:endParaRPr>
                </a:p>
              </p:txBody>
            </p:sp>
            <p:sp>
              <p:nvSpPr>
                <p:cNvPr id="317" name="Rectangle 426">
                  <a:extLst>
                    <a:ext uri="{FF2B5EF4-FFF2-40B4-BE49-F238E27FC236}">
                      <a16:creationId xmlns:a16="http://schemas.microsoft.com/office/drawing/2014/main" id="{49372291-5CAD-5541-B381-2B7144F2292F}"/>
                    </a:ext>
                  </a:extLst>
                </p:cNvPr>
                <p:cNvSpPr>
                  <a:spLocks noChangeArrowheads="1"/>
                </p:cNvSpPr>
                <p:nvPr/>
              </p:nvSpPr>
              <p:spPr bwMode="auto">
                <a:xfrm>
                  <a:off x="4166693" y="1725871"/>
                  <a:ext cx="2693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DICKINSON</a:t>
                  </a:r>
                </a:p>
              </p:txBody>
            </p:sp>
            <p:sp>
              <p:nvSpPr>
                <p:cNvPr id="318" name="Rectangle 426">
                  <a:extLst>
                    <a:ext uri="{FF2B5EF4-FFF2-40B4-BE49-F238E27FC236}">
                      <a16:creationId xmlns:a16="http://schemas.microsoft.com/office/drawing/2014/main" id="{80AD3CAC-AE28-2D46-AF66-F4B445D986FC}"/>
                    </a:ext>
                  </a:extLst>
                </p:cNvPr>
                <p:cNvSpPr>
                  <a:spLocks noChangeArrowheads="1"/>
                </p:cNvSpPr>
                <p:nvPr/>
              </p:nvSpPr>
              <p:spPr bwMode="auto">
                <a:xfrm>
                  <a:off x="4669595" y="1724596"/>
                  <a:ext cx="17953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EMMET</a:t>
                  </a:r>
                </a:p>
              </p:txBody>
            </p:sp>
            <p:sp>
              <p:nvSpPr>
                <p:cNvPr id="319" name="Rectangle 426">
                  <a:extLst>
                    <a:ext uri="{FF2B5EF4-FFF2-40B4-BE49-F238E27FC236}">
                      <a16:creationId xmlns:a16="http://schemas.microsoft.com/office/drawing/2014/main" id="{D04B375A-0361-4941-A6B3-BE00DBC92BA2}"/>
                    </a:ext>
                  </a:extLst>
                </p:cNvPr>
                <p:cNvSpPr>
                  <a:spLocks noChangeArrowheads="1"/>
                </p:cNvSpPr>
                <p:nvPr/>
              </p:nvSpPr>
              <p:spPr bwMode="auto">
                <a:xfrm>
                  <a:off x="4999202" y="2007298"/>
                  <a:ext cx="46458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KOSSUTH</a:t>
                  </a:r>
                </a:p>
              </p:txBody>
            </p:sp>
            <p:sp>
              <p:nvSpPr>
                <p:cNvPr id="320" name="Rectangle 426">
                  <a:extLst>
                    <a:ext uri="{FF2B5EF4-FFF2-40B4-BE49-F238E27FC236}">
                      <a16:creationId xmlns:a16="http://schemas.microsoft.com/office/drawing/2014/main" id="{E419DB77-11CD-7F4F-A5A3-B6178A6FCA3E}"/>
                    </a:ext>
                  </a:extLst>
                </p:cNvPr>
                <p:cNvSpPr>
                  <a:spLocks noChangeArrowheads="1"/>
                </p:cNvSpPr>
                <p:nvPr/>
              </p:nvSpPr>
              <p:spPr bwMode="auto">
                <a:xfrm>
                  <a:off x="5549273" y="1722833"/>
                  <a:ext cx="299761"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WINNEBAGO</a:t>
                  </a:r>
                </a:p>
              </p:txBody>
            </p:sp>
            <p:sp>
              <p:nvSpPr>
                <p:cNvPr id="321" name="Rectangle 426">
                  <a:extLst>
                    <a:ext uri="{FF2B5EF4-FFF2-40B4-BE49-F238E27FC236}">
                      <a16:creationId xmlns:a16="http://schemas.microsoft.com/office/drawing/2014/main" id="{A9D7F4B2-FD83-BB40-B99E-37FF1291FF27}"/>
                    </a:ext>
                  </a:extLst>
                </p:cNvPr>
                <p:cNvSpPr>
                  <a:spLocks noChangeArrowheads="1"/>
                </p:cNvSpPr>
                <p:nvPr/>
              </p:nvSpPr>
              <p:spPr bwMode="auto">
                <a:xfrm>
                  <a:off x="6071185" y="1724596"/>
                  <a:ext cx="18113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WORTH</a:t>
                  </a:r>
                </a:p>
              </p:txBody>
            </p:sp>
            <p:sp>
              <p:nvSpPr>
                <p:cNvPr id="322" name="Rectangle 426">
                  <a:extLst>
                    <a:ext uri="{FF2B5EF4-FFF2-40B4-BE49-F238E27FC236}">
                      <a16:creationId xmlns:a16="http://schemas.microsoft.com/office/drawing/2014/main" id="{E6E39E13-8AAF-514D-88E8-7AF3B409B8B1}"/>
                    </a:ext>
                  </a:extLst>
                </p:cNvPr>
                <p:cNvSpPr>
                  <a:spLocks noChangeArrowheads="1"/>
                </p:cNvSpPr>
                <p:nvPr/>
              </p:nvSpPr>
              <p:spPr bwMode="auto">
                <a:xfrm>
                  <a:off x="6507255" y="1751518"/>
                  <a:ext cx="24526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MITCHELL</a:t>
                  </a:r>
                </a:p>
              </p:txBody>
            </p:sp>
            <p:sp>
              <p:nvSpPr>
                <p:cNvPr id="323" name="Rectangle 426">
                  <a:extLst>
                    <a:ext uri="{FF2B5EF4-FFF2-40B4-BE49-F238E27FC236}">
                      <a16:creationId xmlns:a16="http://schemas.microsoft.com/office/drawing/2014/main" id="{8A1704B7-F129-524C-B238-E36F5331D37A}"/>
                    </a:ext>
                  </a:extLst>
                </p:cNvPr>
                <p:cNvSpPr>
                  <a:spLocks noChangeArrowheads="1"/>
                </p:cNvSpPr>
                <p:nvPr/>
              </p:nvSpPr>
              <p:spPr bwMode="auto">
                <a:xfrm>
                  <a:off x="6988984" y="1752539"/>
                  <a:ext cx="218008"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HOWARD</a:t>
                  </a:r>
                </a:p>
              </p:txBody>
            </p:sp>
            <p:sp>
              <p:nvSpPr>
                <p:cNvPr id="324" name="Rectangle 426">
                  <a:extLst>
                    <a:ext uri="{FF2B5EF4-FFF2-40B4-BE49-F238E27FC236}">
                      <a16:creationId xmlns:a16="http://schemas.microsoft.com/office/drawing/2014/main" id="{6845E8A1-8C9C-C444-AAF7-7AC91C5C78A8}"/>
                    </a:ext>
                  </a:extLst>
                </p:cNvPr>
                <p:cNvSpPr>
                  <a:spLocks noChangeArrowheads="1"/>
                </p:cNvSpPr>
                <p:nvPr/>
              </p:nvSpPr>
              <p:spPr bwMode="auto">
                <a:xfrm>
                  <a:off x="7408862" y="1871178"/>
                  <a:ext cx="30617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WINNESHIEK</a:t>
                  </a:r>
                </a:p>
              </p:txBody>
            </p:sp>
            <p:sp>
              <p:nvSpPr>
                <p:cNvPr id="325" name="Rectangle 426">
                  <a:extLst>
                    <a:ext uri="{FF2B5EF4-FFF2-40B4-BE49-F238E27FC236}">
                      <a16:creationId xmlns:a16="http://schemas.microsoft.com/office/drawing/2014/main" id="{866485BD-D3A3-CC45-A6A0-EB5C304F3DAB}"/>
                    </a:ext>
                  </a:extLst>
                </p:cNvPr>
                <p:cNvSpPr>
                  <a:spLocks noChangeArrowheads="1"/>
                </p:cNvSpPr>
                <p:nvPr/>
              </p:nvSpPr>
              <p:spPr bwMode="auto">
                <a:xfrm>
                  <a:off x="7802907" y="1872117"/>
                  <a:ext cx="54842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ALLAMAKEE</a:t>
                  </a:r>
                </a:p>
              </p:txBody>
            </p:sp>
            <p:sp>
              <p:nvSpPr>
                <p:cNvPr id="326" name="Rectangle 426">
                  <a:extLst>
                    <a:ext uri="{FF2B5EF4-FFF2-40B4-BE49-F238E27FC236}">
                      <a16:creationId xmlns:a16="http://schemas.microsoft.com/office/drawing/2014/main" id="{AFF1121B-DCC8-7046-8EE4-7F17857F57E7}"/>
                    </a:ext>
                  </a:extLst>
                </p:cNvPr>
                <p:cNvSpPr>
                  <a:spLocks noChangeArrowheads="1"/>
                </p:cNvSpPr>
                <p:nvPr/>
              </p:nvSpPr>
              <p:spPr bwMode="auto">
                <a:xfrm>
                  <a:off x="3748062" y="2129883"/>
                  <a:ext cx="19075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O’BRIEN</a:t>
                  </a:r>
                </a:p>
              </p:txBody>
            </p:sp>
            <p:sp>
              <p:nvSpPr>
                <p:cNvPr id="327" name="Rectangle 426">
                  <a:extLst>
                    <a:ext uri="{FF2B5EF4-FFF2-40B4-BE49-F238E27FC236}">
                      <a16:creationId xmlns:a16="http://schemas.microsoft.com/office/drawing/2014/main" id="{87D95DF1-73BD-654D-A48B-99B8A18BC4C7}"/>
                    </a:ext>
                  </a:extLst>
                </p:cNvPr>
                <p:cNvSpPr>
                  <a:spLocks noChangeArrowheads="1"/>
                </p:cNvSpPr>
                <p:nvPr/>
              </p:nvSpPr>
              <p:spPr bwMode="auto">
                <a:xfrm>
                  <a:off x="4236339" y="2132652"/>
                  <a:ext cx="12824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CLAY</a:t>
                  </a:r>
                </a:p>
              </p:txBody>
            </p:sp>
            <p:sp>
              <p:nvSpPr>
                <p:cNvPr id="328" name="Rectangle 426">
                  <a:extLst>
                    <a:ext uri="{FF2B5EF4-FFF2-40B4-BE49-F238E27FC236}">
                      <a16:creationId xmlns:a16="http://schemas.microsoft.com/office/drawing/2014/main" id="{4CADA32A-CAD4-2243-94F4-AFE5E27869CE}"/>
                    </a:ext>
                  </a:extLst>
                </p:cNvPr>
                <p:cNvSpPr>
                  <a:spLocks noChangeArrowheads="1"/>
                </p:cNvSpPr>
                <p:nvPr/>
              </p:nvSpPr>
              <p:spPr bwMode="auto">
                <a:xfrm>
                  <a:off x="4621031" y="2132652"/>
                  <a:ext cx="27411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PALO ALTO</a:t>
                  </a:r>
                </a:p>
              </p:txBody>
            </p:sp>
            <p:sp>
              <p:nvSpPr>
                <p:cNvPr id="329" name="Rectangle 426">
                  <a:extLst>
                    <a:ext uri="{FF2B5EF4-FFF2-40B4-BE49-F238E27FC236}">
                      <a16:creationId xmlns:a16="http://schemas.microsoft.com/office/drawing/2014/main" id="{7C8FCC45-A238-A847-98CB-E17A188F3974}"/>
                    </a:ext>
                  </a:extLst>
                </p:cNvPr>
                <p:cNvSpPr>
                  <a:spLocks noChangeArrowheads="1"/>
                </p:cNvSpPr>
                <p:nvPr/>
              </p:nvSpPr>
              <p:spPr bwMode="auto">
                <a:xfrm>
                  <a:off x="5573239" y="2132652"/>
                  <a:ext cx="24365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HANCOCK</a:t>
                  </a:r>
                </a:p>
              </p:txBody>
            </p:sp>
            <p:sp>
              <p:nvSpPr>
                <p:cNvPr id="330" name="Rectangle 426">
                  <a:extLst>
                    <a:ext uri="{FF2B5EF4-FFF2-40B4-BE49-F238E27FC236}">
                      <a16:creationId xmlns:a16="http://schemas.microsoft.com/office/drawing/2014/main" id="{AD1FA558-0FFF-D749-A532-468647D86C4B}"/>
                    </a:ext>
                  </a:extLst>
                </p:cNvPr>
                <p:cNvSpPr>
                  <a:spLocks noChangeArrowheads="1"/>
                </p:cNvSpPr>
                <p:nvPr/>
              </p:nvSpPr>
              <p:spPr bwMode="auto">
                <a:xfrm>
                  <a:off x="5990540" y="2126235"/>
                  <a:ext cx="34624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CERRO GORDO</a:t>
                  </a:r>
                </a:p>
              </p:txBody>
            </p:sp>
            <p:sp>
              <p:nvSpPr>
                <p:cNvPr id="331" name="Rectangle 426">
                  <a:extLst>
                    <a:ext uri="{FF2B5EF4-FFF2-40B4-BE49-F238E27FC236}">
                      <a16:creationId xmlns:a16="http://schemas.microsoft.com/office/drawing/2014/main" id="{A7DC7155-DA3E-994B-B681-F3DDD45BC305}"/>
                    </a:ext>
                  </a:extLst>
                </p:cNvPr>
                <p:cNvSpPr>
                  <a:spLocks noChangeArrowheads="1"/>
                </p:cNvSpPr>
                <p:nvPr/>
              </p:nvSpPr>
              <p:spPr bwMode="auto">
                <a:xfrm>
                  <a:off x="6546833" y="2162117"/>
                  <a:ext cx="15709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FLOYD</a:t>
                  </a:r>
                </a:p>
              </p:txBody>
            </p:sp>
            <p:sp>
              <p:nvSpPr>
                <p:cNvPr id="332" name="Rectangle 426">
                  <a:extLst>
                    <a:ext uri="{FF2B5EF4-FFF2-40B4-BE49-F238E27FC236}">
                      <a16:creationId xmlns:a16="http://schemas.microsoft.com/office/drawing/2014/main" id="{E405514D-18C0-894E-920E-A43AE56EDDA3}"/>
                    </a:ext>
                  </a:extLst>
                </p:cNvPr>
                <p:cNvSpPr>
                  <a:spLocks noChangeArrowheads="1"/>
                </p:cNvSpPr>
                <p:nvPr/>
              </p:nvSpPr>
              <p:spPr bwMode="auto">
                <a:xfrm>
                  <a:off x="6942419" y="2161511"/>
                  <a:ext cx="29815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CHICKASAW</a:t>
                  </a:r>
                </a:p>
              </p:txBody>
            </p:sp>
            <p:sp>
              <p:nvSpPr>
                <p:cNvPr id="333" name="Rectangle 426">
                  <a:extLst>
                    <a:ext uri="{FF2B5EF4-FFF2-40B4-BE49-F238E27FC236}">
                      <a16:creationId xmlns:a16="http://schemas.microsoft.com/office/drawing/2014/main" id="{3A99B2CB-DF00-C744-9E72-BA627CB762DD}"/>
                    </a:ext>
                  </a:extLst>
                </p:cNvPr>
                <p:cNvSpPr>
                  <a:spLocks noChangeArrowheads="1"/>
                </p:cNvSpPr>
                <p:nvPr/>
              </p:nvSpPr>
              <p:spPr bwMode="auto">
                <a:xfrm>
                  <a:off x="7454225" y="2405313"/>
                  <a:ext cx="21800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FAYETTE</a:t>
                  </a:r>
                </a:p>
              </p:txBody>
            </p:sp>
            <p:sp>
              <p:nvSpPr>
                <p:cNvPr id="334" name="Rectangle 426">
                  <a:extLst>
                    <a:ext uri="{FF2B5EF4-FFF2-40B4-BE49-F238E27FC236}">
                      <a16:creationId xmlns:a16="http://schemas.microsoft.com/office/drawing/2014/main" id="{3564AA45-8F32-CF4A-9A05-C240559B66A9}"/>
                    </a:ext>
                  </a:extLst>
                </p:cNvPr>
                <p:cNvSpPr>
                  <a:spLocks noChangeArrowheads="1"/>
                </p:cNvSpPr>
                <p:nvPr/>
              </p:nvSpPr>
              <p:spPr bwMode="auto">
                <a:xfrm>
                  <a:off x="7962617" y="2402377"/>
                  <a:ext cx="23243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CLAYTON</a:t>
                  </a:r>
                </a:p>
              </p:txBody>
            </p:sp>
            <p:sp>
              <p:nvSpPr>
                <p:cNvPr id="335" name="Rectangle 426">
                  <a:extLst>
                    <a:ext uri="{FF2B5EF4-FFF2-40B4-BE49-F238E27FC236}">
                      <a16:creationId xmlns:a16="http://schemas.microsoft.com/office/drawing/2014/main" id="{EE18D7A4-CE8F-6149-8A26-235F35CDB480}"/>
                    </a:ext>
                  </a:extLst>
                </p:cNvPr>
                <p:cNvSpPr>
                  <a:spLocks noChangeArrowheads="1"/>
                </p:cNvSpPr>
                <p:nvPr/>
              </p:nvSpPr>
              <p:spPr bwMode="auto">
                <a:xfrm>
                  <a:off x="8400312" y="2926041"/>
                  <a:ext cx="23083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DUBUQUE</a:t>
                  </a:r>
                </a:p>
              </p:txBody>
            </p:sp>
            <p:sp>
              <p:nvSpPr>
                <p:cNvPr id="336" name="Rectangle 426">
                  <a:extLst>
                    <a:ext uri="{FF2B5EF4-FFF2-40B4-BE49-F238E27FC236}">
                      <a16:creationId xmlns:a16="http://schemas.microsoft.com/office/drawing/2014/main" id="{2F5B4C54-7F85-B240-95FF-98B95BFFF51F}"/>
                    </a:ext>
                  </a:extLst>
                </p:cNvPr>
                <p:cNvSpPr>
                  <a:spLocks noChangeArrowheads="1"/>
                </p:cNvSpPr>
                <p:nvPr/>
              </p:nvSpPr>
              <p:spPr bwMode="auto">
                <a:xfrm>
                  <a:off x="6992105" y="2534310"/>
                  <a:ext cx="19877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BREMER</a:t>
                  </a:r>
                </a:p>
              </p:txBody>
            </p:sp>
            <p:sp>
              <p:nvSpPr>
                <p:cNvPr id="337" name="Rectangle 426">
                  <a:extLst>
                    <a:ext uri="{FF2B5EF4-FFF2-40B4-BE49-F238E27FC236}">
                      <a16:creationId xmlns:a16="http://schemas.microsoft.com/office/drawing/2014/main" id="{5FAC122A-6F87-A147-8A79-56FD4CB00437}"/>
                    </a:ext>
                  </a:extLst>
                </p:cNvPr>
                <p:cNvSpPr>
                  <a:spLocks noChangeArrowheads="1"/>
                </p:cNvSpPr>
                <p:nvPr/>
              </p:nvSpPr>
              <p:spPr bwMode="auto">
                <a:xfrm>
                  <a:off x="6536569" y="2556770"/>
                  <a:ext cx="18594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BUTLER</a:t>
                  </a:r>
                  <a:endParaRPr lang="en-US" altLang="en-US" sz="1200" b="1" dirty="0">
                    <a:latin typeface="+mn-lt"/>
                  </a:endParaRPr>
                </a:p>
              </p:txBody>
            </p:sp>
            <p:sp>
              <p:nvSpPr>
                <p:cNvPr id="338" name="Rectangle 426">
                  <a:extLst>
                    <a:ext uri="{FF2B5EF4-FFF2-40B4-BE49-F238E27FC236}">
                      <a16:creationId xmlns:a16="http://schemas.microsoft.com/office/drawing/2014/main" id="{B76808E0-C07D-BF41-8655-B3C1223DF8FA}"/>
                    </a:ext>
                  </a:extLst>
                </p:cNvPr>
                <p:cNvSpPr>
                  <a:spLocks noChangeArrowheads="1"/>
                </p:cNvSpPr>
                <p:nvPr/>
              </p:nvSpPr>
              <p:spPr bwMode="auto">
                <a:xfrm>
                  <a:off x="6041835" y="2556770"/>
                  <a:ext cx="24365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FRANKLIN</a:t>
                  </a:r>
                </a:p>
              </p:txBody>
            </p:sp>
            <p:sp>
              <p:nvSpPr>
                <p:cNvPr id="339" name="Rectangle 426">
                  <a:extLst>
                    <a:ext uri="{FF2B5EF4-FFF2-40B4-BE49-F238E27FC236}">
                      <a16:creationId xmlns:a16="http://schemas.microsoft.com/office/drawing/2014/main" id="{F8070696-5B9B-E940-B5CC-0445978C5728}"/>
                    </a:ext>
                  </a:extLst>
                </p:cNvPr>
                <p:cNvSpPr>
                  <a:spLocks noChangeArrowheads="1"/>
                </p:cNvSpPr>
                <p:nvPr/>
              </p:nvSpPr>
              <p:spPr bwMode="auto">
                <a:xfrm>
                  <a:off x="5602699" y="2556802"/>
                  <a:ext cx="19556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WRIGHT</a:t>
                  </a:r>
                </a:p>
              </p:txBody>
            </p:sp>
            <p:sp>
              <p:nvSpPr>
                <p:cNvPr id="340" name="Rectangle 426">
                  <a:extLst>
                    <a:ext uri="{FF2B5EF4-FFF2-40B4-BE49-F238E27FC236}">
                      <a16:creationId xmlns:a16="http://schemas.microsoft.com/office/drawing/2014/main" id="{438F9932-9792-D845-A511-6951F3550A8D}"/>
                    </a:ext>
                  </a:extLst>
                </p:cNvPr>
                <p:cNvSpPr>
                  <a:spLocks noChangeArrowheads="1"/>
                </p:cNvSpPr>
                <p:nvPr/>
              </p:nvSpPr>
              <p:spPr bwMode="auto">
                <a:xfrm>
                  <a:off x="5095602" y="2528045"/>
                  <a:ext cx="27571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HUMBOLDT</a:t>
                  </a:r>
                </a:p>
              </p:txBody>
            </p:sp>
            <p:sp>
              <p:nvSpPr>
                <p:cNvPr id="341" name="Rectangle 426">
                  <a:extLst>
                    <a:ext uri="{FF2B5EF4-FFF2-40B4-BE49-F238E27FC236}">
                      <a16:creationId xmlns:a16="http://schemas.microsoft.com/office/drawing/2014/main" id="{170E9942-8F22-414A-AFCA-46C4DC9D0188}"/>
                    </a:ext>
                  </a:extLst>
                </p:cNvPr>
                <p:cNvSpPr>
                  <a:spLocks noChangeArrowheads="1"/>
                </p:cNvSpPr>
                <p:nvPr/>
              </p:nvSpPr>
              <p:spPr bwMode="auto">
                <a:xfrm>
                  <a:off x="4591283" y="2564615"/>
                  <a:ext cx="34624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POCAHONTAS</a:t>
                  </a:r>
                </a:p>
              </p:txBody>
            </p:sp>
            <p:sp>
              <p:nvSpPr>
                <p:cNvPr id="342" name="Rectangle 426">
                  <a:extLst>
                    <a:ext uri="{FF2B5EF4-FFF2-40B4-BE49-F238E27FC236}">
                      <a16:creationId xmlns:a16="http://schemas.microsoft.com/office/drawing/2014/main" id="{F7898FBA-75CB-C24B-92FB-7196713D9341}"/>
                    </a:ext>
                  </a:extLst>
                </p:cNvPr>
                <p:cNvSpPr>
                  <a:spLocks noChangeArrowheads="1"/>
                </p:cNvSpPr>
                <p:nvPr/>
              </p:nvSpPr>
              <p:spPr bwMode="auto">
                <a:xfrm>
                  <a:off x="4137842" y="2564615"/>
                  <a:ext cx="32701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BUENA VISTA</a:t>
                  </a:r>
                </a:p>
              </p:txBody>
            </p:sp>
            <p:sp>
              <p:nvSpPr>
                <p:cNvPr id="343" name="Rectangle 426">
                  <a:extLst>
                    <a:ext uri="{FF2B5EF4-FFF2-40B4-BE49-F238E27FC236}">
                      <a16:creationId xmlns:a16="http://schemas.microsoft.com/office/drawing/2014/main" id="{6CEB6FC9-39F6-4B45-B52B-73EC1299CCEC}"/>
                    </a:ext>
                  </a:extLst>
                </p:cNvPr>
                <p:cNvSpPr>
                  <a:spLocks noChangeArrowheads="1"/>
                </p:cNvSpPr>
                <p:nvPr/>
              </p:nvSpPr>
              <p:spPr bwMode="auto">
                <a:xfrm>
                  <a:off x="3706894" y="2564615"/>
                  <a:ext cx="25648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CHEROKEE</a:t>
                  </a:r>
                </a:p>
              </p:txBody>
            </p:sp>
            <p:sp>
              <p:nvSpPr>
                <p:cNvPr id="344" name="Rectangle 426">
                  <a:extLst>
                    <a:ext uri="{FF2B5EF4-FFF2-40B4-BE49-F238E27FC236}">
                      <a16:creationId xmlns:a16="http://schemas.microsoft.com/office/drawing/2014/main" id="{C413CBB0-E47D-F24C-B6BC-B5FC7E891896}"/>
                    </a:ext>
                  </a:extLst>
                </p:cNvPr>
                <p:cNvSpPr>
                  <a:spLocks noChangeArrowheads="1"/>
                </p:cNvSpPr>
                <p:nvPr/>
              </p:nvSpPr>
              <p:spPr bwMode="auto">
                <a:xfrm>
                  <a:off x="3135225" y="2565305"/>
                  <a:ext cx="27571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PLYMOUTH</a:t>
                  </a:r>
                  <a:endParaRPr lang="en-US" altLang="en-US" sz="900" b="1" dirty="0">
                    <a:latin typeface="+mn-lt"/>
                  </a:endParaRPr>
                </a:p>
              </p:txBody>
            </p:sp>
            <p:sp>
              <p:nvSpPr>
                <p:cNvPr id="345" name="Rectangle 426">
                  <a:extLst>
                    <a:ext uri="{FF2B5EF4-FFF2-40B4-BE49-F238E27FC236}">
                      <a16:creationId xmlns:a16="http://schemas.microsoft.com/office/drawing/2014/main" id="{EA8251AB-20B2-D046-8BE8-A9BCC77A4283}"/>
                    </a:ext>
                  </a:extLst>
                </p:cNvPr>
                <p:cNvSpPr>
                  <a:spLocks noChangeArrowheads="1"/>
                </p:cNvSpPr>
                <p:nvPr/>
              </p:nvSpPr>
              <p:spPr bwMode="auto">
                <a:xfrm>
                  <a:off x="3222435" y="2996938"/>
                  <a:ext cx="278923" cy="2000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WOODBURY</a:t>
                  </a:r>
                </a:p>
                <a:p>
                  <a:pPr algn="ctr">
                    <a:lnSpc>
                      <a:spcPct val="100000"/>
                    </a:lnSpc>
                    <a:spcBef>
                      <a:spcPct val="0"/>
                    </a:spcBef>
                    <a:buClrTx/>
                    <a:buFontTx/>
                    <a:buNone/>
                  </a:pPr>
                  <a:endParaRPr lang="en-US" altLang="en-US" sz="900" b="1" dirty="0">
                    <a:latin typeface="+mn-lt"/>
                  </a:endParaRPr>
                </a:p>
              </p:txBody>
            </p:sp>
            <p:sp>
              <p:nvSpPr>
                <p:cNvPr id="346" name="Rectangle 426">
                  <a:extLst>
                    <a:ext uri="{FF2B5EF4-FFF2-40B4-BE49-F238E27FC236}">
                      <a16:creationId xmlns:a16="http://schemas.microsoft.com/office/drawing/2014/main" id="{5DF1E9B9-A2F5-5D4A-8821-360101D0DDDB}"/>
                    </a:ext>
                  </a:extLst>
                </p:cNvPr>
                <p:cNvSpPr>
                  <a:spLocks noChangeArrowheads="1"/>
                </p:cNvSpPr>
                <p:nvPr/>
              </p:nvSpPr>
              <p:spPr bwMode="auto">
                <a:xfrm>
                  <a:off x="3899399" y="2986575"/>
                  <a:ext cx="8335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IDA</a:t>
                  </a:r>
                </a:p>
              </p:txBody>
            </p:sp>
            <p:sp>
              <p:nvSpPr>
                <p:cNvPr id="347" name="Rectangle 426">
                  <a:extLst>
                    <a:ext uri="{FF2B5EF4-FFF2-40B4-BE49-F238E27FC236}">
                      <a16:creationId xmlns:a16="http://schemas.microsoft.com/office/drawing/2014/main" id="{C3CB9DEF-E32E-7643-89FD-99B96A4EB9A6}"/>
                    </a:ext>
                  </a:extLst>
                </p:cNvPr>
                <p:cNvSpPr>
                  <a:spLocks noChangeArrowheads="1"/>
                </p:cNvSpPr>
                <p:nvPr/>
              </p:nvSpPr>
              <p:spPr bwMode="auto">
                <a:xfrm>
                  <a:off x="4292285" y="2987517"/>
                  <a:ext cx="10099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SAC</a:t>
                  </a:r>
                  <a:endParaRPr lang="en-US" altLang="en-US" sz="900" b="1" dirty="0">
                    <a:latin typeface="+mn-lt"/>
                  </a:endParaRPr>
                </a:p>
              </p:txBody>
            </p:sp>
            <p:sp>
              <p:nvSpPr>
                <p:cNvPr id="348" name="Rectangle 426">
                  <a:extLst>
                    <a:ext uri="{FF2B5EF4-FFF2-40B4-BE49-F238E27FC236}">
                      <a16:creationId xmlns:a16="http://schemas.microsoft.com/office/drawing/2014/main" id="{D90F5AD0-C35F-3C4E-953A-B2E158D79EDE}"/>
                    </a:ext>
                  </a:extLst>
                </p:cNvPr>
                <p:cNvSpPr>
                  <a:spLocks noChangeArrowheads="1"/>
                </p:cNvSpPr>
                <p:nvPr/>
              </p:nvSpPr>
              <p:spPr bwMode="auto">
                <a:xfrm>
                  <a:off x="4683911" y="2985883"/>
                  <a:ext cx="23884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CALHOUN</a:t>
                  </a:r>
                </a:p>
              </p:txBody>
            </p:sp>
            <p:sp>
              <p:nvSpPr>
                <p:cNvPr id="349" name="Rectangle 426">
                  <a:extLst>
                    <a:ext uri="{FF2B5EF4-FFF2-40B4-BE49-F238E27FC236}">
                      <a16:creationId xmlns:a16="http://schemas.microsoft.com/office/drawing/2014/main" id="{32302D05-BA87-6C4B-8C15-67C2AF3A25D1}"/>
                    </a:ext>
                  </a:extLst>
                </p:cNvPr>
                <p:cNvSpPr>
                  <a:spLocks noChangeArrowheads="1"/>
                </p:cNvSpPr>
                <p:nvPr/>
              </p:nvSpPr>
              <p:spPr bwMode="auto">
                <a:xfrm>
                  <a:off x="5152107" y="2952644"/>
                  <a:ext cx="23083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WEBSTER</a:t>
                  </a:r>
                  <a:endParaRPr lang="en-US" altLang="en-US" sz="1000" b="1" dirty="0">
                    <a:latin typeface="+mn-lt"/>
                  </a:endParaRPr>
                </a:p>
              </p:txBody>
            </p:sp>
            <p:sp>
              <p:nvSpPr>
                <p:cNvPr id="350" name="Rectangle 426">
                  <a:extLst>
                    <a:ext uri="{FF2B5EF4-FFF2-40B4-BE49-F238E27FC236}">
                      <a16:creationId xmlns:a16="http://schemas.microsoft.com/office/drawing/2014/main" id="{051CEC9C-E9AB-1641-A4F8-3879F29E18EC}"/>
                    </a:ext>
                  </a:extLst>
                </p:cNvPr>
                <p:cNvSpPr>
                  <a:spLocks noChangeArrowheads="1"/>
                </p:cNvSpPr>
                <p:nvPr/>
              </p:nvSpPr>
              <p:spPr bwMode="auto">
                <a:xfrm>
                  <a:off x="5598936" y="2990037"/>
                  <a:ext cx="26289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HAMILTON</a:t>
                  </a:r>
                </a:p>
              </p:txBody>
            </p:sp>
            <p:sp>
              <p:nvSpPr>
                <p:cNvPr id="351" name="Rectangle 426">
                  <a:extLst>
                    <a:ext uri="{FF2B5EF4-FFF2-40B4-BE49-F238E27FC236}">
                      <a16:creationId xmlns:a16="http://schemas.microsoft.com/office/drawing/2014/main" id="{93ED5B95-FDCD-B243-B3C8-3587F2D4E50C}"/>
                    </a:ext>
                  </a:extLst>
                </p:cNvPr>
                <p:cNvSpPr>
                  <a:spLocks noChangeArrowheads="1"/>
                </p:cNvSpPr>
                <p:nvPr/>
              </p:nvSpPr>
              <p:spPr bwMode="auto">
                <a:xfrm>
                  <a:off x="6100089" y="2996113"/>
                  <a:ext cx="18915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HARDIN</a:t>
                  </a:r>
                </a:p>
              </p:txBody>
            </p:sp>
            <p:sp>
              <p:nvSpPr>
                <p:cNvPr id="352" name="Rectangle 426">
                  <a:extLst>
                    <a:ext uri="{FF2B5EF4-FFF2-40B4-BE49-F238E27FC236}">
                      <a16:creationId xmlns:a16="http://schemas.microsoft.com/office/drawing/2014/main" id="{E9D8627D-DFE3-5D45-B7E3-3F6CB7ADCD34}"/>
                    </a:ext>
                  </a:extLst>
                </p:cNvPr>
                <p:cNvSpPr>
                  <a:spLocks noChangeArrowheads="1"/>
                </p:cNvSpPr>
                <p:nvPr/>
              </p:nvSpPr>
              <p:spPr bwMode="auto">
                <a:xfrm>
                  <a:off x="6559251" y="2988652"/>
                  <a:ext cx="203581"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GRUNDY</a:t>
                  </a:r>
                </a:p>
              </p:txBody>
            </p:sp>
            <p:sp>
              <p:nvSpPr>
                <p:cNvPr id="353" name="Rectangle 426">
                  <a:extLst>
                    <a:ext uri="{FF2B5EF4-FFF2-40B4-BE49-F238E27FC236}">
                      <a16:creationId xmlns:a16="http://schemas.microsoft.com/office/drawing/2014/main" id="{0964E467-CEB9-4C43-829D-F5C6A3B722BD}"/>
                    </a:ext>
                  </a:extLst>
                </p:cNvPr>
                <p:cNvSpPr>
                  <a:spLocks noChangeArrowheads="1"/>
                </p:cNvSpPr>
                <p:nvPr/>
              </p:nvSpPr>
              <p:spPr bwMode="auto">
                <a:xfrm>
                  <a:off x="6971453" y="2955414"/>
                  <a:ext cx="3222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BLACK HAWK</a:t>
                  </a:r>
                </a:p>
              </p:txBody>
            </p:sp>
            <p:sp>
              <p:nvSpPr>
                <p:cNvPr id="354" name="Rectangle 426">
                  <a:extLst>
                    <a:ext uri="{FF2B5EF4-FFF2-40B4-BE49-F238E27FC236}">
                      <a16:creationId xmlns:a16="http://schemas.microsoft.com/office/drawing/2014/main" id="{262A69DB-6050-4D46-8E4A-14AA7C26802B}"/>
                    </a:ext>
                  </a:extLst>
                </p:cNvPr>
                <p:cNvSpPr>
                  <a:spLocks noChangeArrowheads="1"/>
                </p:cNvSpPr>
                <p:nvPr/>
              </p:nvSpPr>
              <p:spPr bwMode="auto">
                <a:xfrm>
                  <a:off x="7451446" y="2952644"/>
                  <a:ext cx="28052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BUCHANAN</a:t>
                  </a:r>
                </a:p>
              </p:txBody>
            </p:sp>
            <p:sp>
              <p:nvSpPr>
                <p:cNvPr id="355" name="Rectangle 426">
                  <a:extLst>
                    <a:ext uri="{FF2B5EF4-FFF2-40B4-BE49-F238E27FC236}">
                      <a16:creationId xmlns:a16="http://schemas.microsoft.com/office/drawing/2014/main" id="{06AA6992-80ED-9540-A698-5664C7EF6792}"/>
                    </a:ext>
                  </a:extLst>
                </p:cNvPr>
                <p:cNvSpPr>
                  <a:spLocks noChangeArrowheads="1"/>
                </p:cNvSpPr>
                <p:nvPr/>
              </p:nvSpPr>
              <p:spPr bwMode="auto">
                <a:xfrm>
                  <a:off x="7889709" y="2955414"/>
                  <a:ext cx="26609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DELAWARE</a:t>
                  </a:r>
                  <a:endParaRPr lang="en-US" altLang="en-US" sz="1000" b="1" dirty="0">
                    <a:latin typeface="+mn-lt"/>
                  </a:endParaRPr>
                </a:p>
              </p:txBody>
            </p:sp>
            <p:sp>
              <p:nvSpPr>
                <p:cNvPr id="356" name="Rectangle 426">
                  <a:extLst>
                    <a:ext uri="{FF2B5EF4-FFF2-40B4-BE49-F238E27FC236}">
                      <a16:creationId xmlns:a16="http://schemas.microsoft.com/office/drawing/2014/main" id="{5EA6B8DF-E7D5-FA48-9C56-6AB1AED30E7D}"/>
                    </a:ext>
                  </a:extLst>
                </p:cNvPr>
                <p:cNvSpPr>
                  <a:spLocks noChangeArrowheads="1"/>
                </p:cNvSpPr>
                <p:nvPr/>
              </p:nvSpPr>
              <p:spPr bwMode="auto">
                <a:xfrm>
                  <a:off x="8740324" y="3385414"/>
                  <a:ext cx="23403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JACKSON</a:t>
                  </a:r>
                </a:p>
              </p:txBody>
            </p:sp>
            <p:sp>
              <p:nvSpPr>
                <p:cNvPr id="357" name="Rectangle 426">
                  <a:extLst>
                    <a:ext uri="{FF2B5EF4-FFF2-40B4-BE49-F238E27FC236}">
                      <a16:creationId xmlns:a16="http://schemas.microsoft.com/office/drawing/2014/main" id="{11CC7C1E-A566-AB42-BC08-47ABC1E792CF}"/>
                    </a:ext>
                  </a:extLst>
                </p:cNvPr>
                <p:cNvSpPr>
                  <a:spLocks noChangeArrowheads="1"/>
                </p:cNvSpPr>
                <p:nvPr/>
              </p:nvSpPr>
              <p:spPr bwMode="auto">
                <a:xfrm>
                  <a:off x="8274190" y="3467960"/>
                  <a:ext cx="1619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JONES</a:t>
                  </a:r>
                </a:p>
              </p:txBody>
            </p:sp>
            <p:sp>
              <p:nvSpPr>
                <p:cNvPr id="358" name="Rectangle 426">
                  <a:extLst>
                    <a:ext uri="{FF2B5EF4-FFF2-40B4-BE49-F238E27FC236}">
                      <a16:creationId xmlns:a16="http://schemas.microsoft.com/office/drawing/2014/main" id="{5F87E55E-D32E-C54C-9BE8-D2563FBF216D}"/>
                    </a:ext>
                  </a:extLst>
                </p:cNvPr>
                <p:cNvSpPr>
                  <a:spLocks noChangeArrowheads="1"/>
                </p:cNvSpPr>
                <p:nvPr/>
              </p:nvSpPr>
              <p:spPr bwMode="auto">
                <a:xfrm>
                  <a:off x="7796414" y="3462081"/>
                  <a:ext cx="11541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LINN</a:t>
                  </a:r>
                </a:p>
              </p:txBody>
            </p:sp>
            <p:sp>
              <p:nvSpPr>
                <p:cNvPr id="359" name="Rectangle 426">
                  <a:extLst>
                    <a:ext uri="{FF2B5EF4-FFF2-40B4-BE49-F238E27FC236}">
                      <a16:creationId xmlns:a16="http://schemas.microsoft.com/office/drawing/2014/main" id="{2411EA85-B95C-DD4A-BE96-C6FB71A7328C}"/>
                    </a:ext>
                  </a:extLst>
                </p:cNvPr>
                <p:cNvSpPr>
                  <a:spLocks noChangeArrowheads="1"/>
                </p:cNvSpPr>
                <p:nvPr/>
              </p:nvSpPr>
              <p:spPr bwMode="auto">
                <a:xfrm>
                  <a:off x="7252506" y="3463087"/>
                  <a:ext cx="20197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BENTON</a:t>
                  </a:r>
                </a:p>
              </p:txBody>
            </p:sp>
            <p:sp>
              <p:nvSpPr>
                <p:cNvPr id="360" name="Rectangle 426">
                  <a:extLst>
                    <a:ext uri="{FF2B5EF4-FFF2-40B4-BE49-F238E27FC236}">
                      <a16:creationId xmlns:a16="http://schemas.microsoft.com/office/drawing/2014/main" id="{7B93303E-CC16-3D4B-88D8-F948C64943EE}"/>
                    </a:ext>
                  </a:extLst>
                </p:cNvPr>
                <p:cNvSpPr>
                  <a:spLocks noChangeArrowheads="1"/>
                </p:cNvSpPr>
                <p:nvPr/>
              </p:nvSpPr>
              <p:spPr bwMode="auto">
                <a:xfrm>
                  <a:off x="7737898" y="3930756"/>
                  <a:ext cx="242054"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JOHNSON</a:t>
                  </a:r>
                </a:p>
              </p:txBody>
            </p:sp>
            <p:sp>
              <p:nvSpPr>
                <p:cNvPr id="361" name="Rectangle 426">
                  <a:extLst>
                    <a:ext uri="{FF2B5EF4-FFF2-40B4-BE49-F238E27FC236}">
                      <a16:creationId xmlns:a16="http://schemas.microsoft.com/office/drawing/2014/main" id="{4DCC3DC4-DC17-5749-A217-D01ED15ABB83}"/>
                    </a:ext>
                  </a:extLst>
                </p:cNvPr>
                <p:cNvSpPr>
                  <a:spLocks noChangeArrowheads="1"/>
                </p:cNvSpPr>
                <p:nvPr/>
              </p:nvSpPr>
              <p:spPr bwMode="auto">
                <a:xfrm>
                  <a:off x="8846266" y="3651372"/>
                  <a:ext cx="21640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CLINTON</a:t>
                  </a:r>
                </a:p>
              </p:txBody>
            </p:sp>
            <p:sp>
              <p:nvSpPr>
                <p:cNvPr id="362" name="Rectangle 426">
                  <a:extLst>
                    <a:ext uri="{FF2B5EF4-FFF2-40B4-BE49-F238E27FC236}">
                      <a16:creationId xmlns:a16="http://schemas.microsoft.com/office/drawing/2014/main" id="{9A0429B7-421B-BE48-891D-3803D0B88FE4}"/>
                    </a:ext>
                  </a:extLst>
                </p:cNvPr>
                <p:cNvSpPr>
                  <a:spLocks noChangeArrowheads="1"/>
                </p:cNvSpPr>
                <p:nvPr/>
              </p:nvSpPr>
              <p:spPr bwMode="auto">
                <a:xfrm>
                  <a:off x="8272561" y="3895638"/>
                  <a:ext cx="16350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CEDAR</a:t>
                  </a:r>
                </a:p>
              </p:txBody>
            </p:sp>
            <p:sp>
              <p:nvSpPr>
                <p:cNvPr id="363" name="Rectangle 426">
                  <a:extLst>
                    <a:ext uri="{FF2B5EF4-FFF2-40B4-BE49-F238E27FC236}">
                      <a16:creationId xmlns:a16="http://schemas.microsoft.com/office/drawing/2014/main" id="{7B5782D2-90AF-1649-B5A7-CB0FDC9E6090}"/>
                    </a:ext>
                  </a:extLst>
                </p:cNvPr>
                <p:cNvSpPr>
                  <a:spLocks noChangeArrowheads="1"/>
                </p:cNvSpPr>
                <p:nvPr/>
              </p:nvSpPr>
              <p:spPr bwMode="auto">
                <a:xfrm>
                  <a:off x="8772201" y="4079007"/>
                  <a:ext cx="16511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SCOTT</a:t>
                  </a:r>
                </a:p>
              </p:txBody>
            </p:sp>
            <p:sp>
              <p:nvSpPr>
                <p:cNvPr id="364" name="Rectangle 426">
                  <a:extLst>
                    <a:ext uri="{FF2B5EF4-FFF2-40B4-BE49-F238E27FC236}">
                      <a16:creationId xmlns:a16="http://schemas.microsoft.com/office/drawing/2014/main" id="{1FDB7C82-DEA8-4548-B22E-1213FB508141}"/>
                    </a:ext>
                  </a:extLst>
                </p:cNvPr>
                <p:cNvSpPr>
                  <a:spLocks noChangeArrowheads="1"/>
                </p:cNvSpPr>
                <p:nvPr/>
              </p:nvSpPr>
              <p:spPr bwMode="auto">
                <a:xfrm>
                  <a:off x="7289178" y="3928704"/>
                  <a:ext cx="129843"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IOWA</a:t>
                  </a:r>
                </a:p>
              </p:txBody>
            </p:sp>
            <p:sp>
              <p:nvSpPr>
                <p:cNvPr id="365" name="Rectangle 426">
                  <a:extLst>
                    <a:ext uri="{FF2B5EF4-FFF2-40B4-BE49-F238E27FC236}">
                      <a16:creationId xmlns:a16="http://schemas.microsoft.com/office/drawing/2014/main" id="{E79F9C5B-D381-BE4B-B173-583485520743}"/>
                    </a:ext>
                  </a:extLst>
                </p:cNvPr>
                <p:cNvSpPr>
                  <a:spLocks noChangeArrowheads="1"/>
                </p:cNvSpPr>
                <p:nvPr/>
              </p:nvSpPr>
              <p:spPr bwMode="auto">
                <a:xfrm>
                  <a:off x="6777249" y="3928796"/>
                  <a:ext cx="28693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POWESHIEK</a:t>
                  </a:r>
                </a:p>
              </p:txBody>
            </p:sp>
            <p:sp>
              <p:nvSpPr>
                <p:cNvPr id="366" name="Rectangle 426">
                  <a:extLst>
                    <a:ext uri="{FF2B5EF4-FFF2-40B4-BE49-F238E27FC236}">
                      <a16:creationId xmlns:a16="http://schemas.microsoft.com/office/drawing/2014/main" id="{3002719B-6668-9C4A-A1EA-0C638533CC39}"/>
                    </a:ext>
                  </a:extLst>
                </p:cNvPr>
                <p:cNvSpPr>
                  <a:spLocks noChangeArrowheads="1"/>
                </p:cNvSpPr>
                <p:nvPr/>
              </p:nvSpPr>
              <p:spPr bwMode="auto">
                <a:xfrm>
                  <a:off x="6259517" y="3923125"/>
                  <a:ext cx="19075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JASPER</a:t>
                  </a:r>
                </a:p>
              </p:txBody>
            </p:sp>
            <p:sp>
              <p:nvSpPr>
                <p:cNvPr id="367" name="Rectangle 426">
                  <a:extLst>
                    <a:ext uri="{FF2B5EF4-FFF2-40B4-BE49-F238E27FC236}">
                      <a16:creationId xmlns:a16="http://schemas.microsoft.com/office/drawing/2014/main" id="{EEC5C7CF-7D84-564C-ADEC-C081A15FE922}"/>
                    </a:ext>
                  </a:extLst>
                </p:cNvPr>
                <p:cNvSpPr>
                  <a:spLocks noChangeArrowheads="1"/>
                </p:cNvSpPr>
                <p:nvPr/>
              </p:nvSpPr>
              <p:spPr bwMode="auto">
                <a:xfrm>
                  <a:off x="6812968" y="3463366"/>
                  <a:ext cx="14747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TAMA</a:t>
                  </a:r>
                </a:p>
              </p:txBody>
            </p:sp>
            <p:sp>
              <p:nvSpPr>
                <p:cNvPr id="368" name="Rectangle 426">
                  <a:extLst>
                    <a:ext uri="{FF2B5EF4-FFF2-40B4-BE49-F238E27FC236}">
                      <a16:creationId xmlns:a16="http://schemas.microsoft.com/office/drawing/2014/main" id="{E154FA7D-FEBF-A94F-9D93-89D464B286CE}"/>
                    </a:ext>
                  </a:extLst>
                </p:cNvPr>
                <p:cNvSpPr>
                  <a:spLocks noChangeArrowheads="1"/>
                </p:cNvSpPr>
                <p:nvPr/>
              </p:nvSpPr>
              <p:spPr bwMode="auto">
                <a:xfrm>
                  <a:off x="6294316" y="3456885"/>
                  <a:ext cx="27090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MARSHALL</a:t>
                  </a:r>
                </a:p>
              </p:txBody>
            </p:sp>
            <p:sp>
              <p:nvSpPr>
                <p:cNvPr id="369" name="Rectangle 426">
                  <a:extLst>
                    <a:ext uri="{FF2B5EF4-FFF2-40B4-BE49-F238E27FC236}">
                      <a16:creationId xmlns:a16="http://schemas.microsoft.com/office/drawing/2014/main" id="{58A9CD65-39AA-D84C-8E19-226E7A237E2F}"/>
                    </a:ext>
                  </a:extLst>
                </p:cNvPr>
                <p:cNvSpPr>
                  <a:spLocks noChangeArrowheads="1"/>
                </p:cNvSpPr>
                <p:nvPr/>
              </p:nvSpPr>
              <p:spPr bwMode="auto">
                <a:xfrm>
                  <a:off x="5886835" y="3462081"/>
                  <a:ext cx="16350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STORY</a:t>
                  </a:r>
                </a:p>
              </p:txBody>
            </p:sp>
            <p:sp>
              <p:nvSpPr>
                <p:cNvPr id="370" name="Rectangle 426">
                  <a:extLst>
                    <a:ext uri="{FF2B5EF4-FFF2-40B4-BE49-F238E27FC236}">
                      <a16:creationId xmlns:a16="http://schemas.microsoft.com/office/drawing/2014/main" id="{0D423794-9FE5-0541-903C-D8C1526042D1}"/>
                    </a:ext>
                  </a:extLst>
                </p:cNvPr>
                <p:cNvSpPr>
                  <a:spLocks noChangeArrowheads="1"/>
                </p:cNvSpPr>
                <p:nvPr/>
              </p:nvSpPr>
              <p:spPr bwMode="auto">
                <a:xfrm>
                  <a:off x="5419790" y="3457779"/>
                  <a:ext cx="16831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BOONE</a:t>
                  </a:r>
                </a:p>
              </p:txBody>
            </p:sp>
            <p:sp>
              <p:nvSpPr>
                <p:cNvPr id="371" name="Rectangle 426">
                  <a:extLst>
                    <a:ext uri="{FF2B5EF4-FFF2-40B4-BE49-F238E27FC236}">
                      <a16:creationId xmlns:a16="http://schemas.microsoft.com/office/drawing/2014/main" id="{3257A493-1807-4443-8F8B-5775D776C4FD}"/>
                    </a:ext>
                  </a:extLst>
                </p:cNvPr>
                <p:cNvSpPr>
                  <a:spLocks noChangeArrowheads="1"/>
                </p:cNvSpPr>
                <p:nvPr/>
              </p:nvSpPr>
              <p:spPr bwMode="auto">
                <a:xfrm>
                  <a:off x="4945574" y="3457779"/>
                  <a:ext cx="19075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GREENE</a:t>
                  </a:r>
                </a:p>
              </p:txBody>
            </p:sp>
            <p:sp>
              <p:nvSpPr>
                <p:cNvPr id="372" name="Rectangle 426">
                  <a:extLst>
                    <a:ext uri="{FF2B5EF4-FFF2-40B4-BE49-F238E27FC236}">
                      <a16:creationId xmlns:a16="http://schemas.microsoft.com/office/drawing/2014/main" id="{4B0010D6-6065-BB47-A843-94D37CE2EDCE}"/>
                    </a:ext>
                  </a:extLst>
                </p:cNvPr>
                <p:cNvSpPr>
                  <a:spLocks noChangeArrowheads="1"/>
                </p:cNvSpPr>
                <p:nvPr/>
              </p:nvSpPr>
              <p:spPr bwMode="auto">
                <a:xfrm>
                  <a:off x="4461273" y="3453889"/>
                  <a:ext cx="22281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CARROLL</a:t>
                  </a:r>
                </a:p>
              </p:txBody>
            </p:sp>
            <p:sp>
              <p:nvSpPr>
                <p:cNvPr id="373" name="Rectangle 426">
                  <a:extLst>
                    <a:ext uri="{FF2B5EF4-FFF2-40B4-BE49-F238E27FC236}">
                      <a16:creationId xmlns:a16="http://schemas.microsoft.com/office/drawing/2014/main" id="{D31D5695-A2E1-E648-AEEA-850F37DDC7EC}"/>
                    </a:ext>
                  </a:extLst>
                </p:cNvPr>
                <p:cNvSpPr>
                  <a:spLocks noChangeArrowheads="1"/>
                </p:cNvSpPr>
                <p:nvPr/>
              </p:nvSpPr>
              <p:spPr bwMode="auto">
                <a:xfrm>
                  <a:off x="3937052" y="3456885"/>
                  <a:ext cx="275717" cy="2000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CRAWFORD</a:t>
                  </a:r>
                </a:p>
                <a:p>
                  <a:pPr algn="ctr">
                    <a:lnSpc>
                      <a:spcPct val="100000"/>
                    </a:lnSpc>
                    <a:spcBef>
                      <a:spcPct val="0"/>
                    </a:spcBef>
                    <a:buClrTx/>
                    <a:buFontTx/>
                    <a:buNone/>
                  </a:pPr>
                  <a:endParaRPr lang="en-US" altLang="en-US" sz="900" b="1" dirty="0">
                    <a:latin typeface="+mn-lt"/>
                  </a:endParaRPr>
                </a:p>
              </p:txBody>
            </p:sp>
            <p:sp>
              <p:nvSpPr>
                <p:cNvPr id="374" name="Rectangle 426">
                  <a:extLst>
                    <a:ext uri="{FF2B5EF4-FFF2-40B4-BE49-F238E27FC236}">
                      <a16:creationId xmlns:a16="http://schemas.microsoft.com/office/drawing/2014/main" id="{B7626730-8740-5A47-B65D-DC35A4A36BC8}"/>
                    </a:ext>
                  </a:extLst>
                </p:cNvPr>
                <p:cNvSpPr>
                  <a:spLocks noChangeArrowheads="1"/>
                </p:cNvSpPr>
                <p:nvPr/>
              </p:nvSpPr>
              <p:spPr bwMode="auto">
                <a:xfrm>
                  <a:off x="3348361" y="3458038"/>
                  <a:ext cx="22442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MONONA</a:t>
                  </a:r>
                </a:p>
              </p:txBody>
            </p:sp>
            <p:sp>
              <p:nvSpPr>
                <p:cNvPr id="375" name="Rectangle 426">
                  <a:extLst>
                    <a:ext uri="{FF2B5EF4-FFF2-40B4-BE49-F238E27FC236}">
                      <a16:creationId xmlns:a16="http://schemas.microsoft.com/office/drawing/2014/main" id="{D356962D-6D4F-EE49-B88D-3089FBC91770}"/>
                    </a:ext>
                  </a:extLst>
                </p:cNvPr>
                <p:cNvSpPr>
                  <a:spLocks noChangeArrowheads="1"/>
                </p:cNvSpPr>
                <p:nvPr/>
              </p:nvSpPr>
              <p:spPr bwMode="auto">
                <a:xfrm>
                  <a:off x="3414342" y="3919309"/>
                  <a:ext cx="25487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HARRISON</a:t>
                  </a:r>
                </a:p>
              </p:txBody>
            </p:sp>
            <p:sp>
              <p:nvSpPr>
                <p:cNvPr id="376" name="Rectangle 426">
                  <a:extLst>
                    <a:ext uri="{FF2B5EF4-FFF2-40B4-BE49-F238E27FC236}">
                      <a16:creationId xmlns:a16="http://schemas.microsoft.com/office/drawing/2014/main" id="{9DF9B125-28D7-774F-96BC-81B4C9DD26F9}"/>
                    </a:ext>
                  </a:extLst>
                </p:cNvPr>
                <p:cNvSpPr>
                  <a:spLocks noChangeArrowheads="1"/>
                </p:cNvSpPr>
                <p:nvPr/>
              </p:nvSpPr>
              <p:spPr bwMode="auto">
                <a:xfrm>
                  <a:off x="4007147" y="3923125"/>
                  <a:ext cx="18915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SHELBY</a:t>
                  </a:r>
                </a:p>
              </p:txBody>
            </p:sp>
            <p:sp>
              <p:nvSpPr>
                <p:cNvPr id="377" name="Rectangle 426">
                  <a:extLst>
                    <a:ext uri="{FF2B5EF4-FFF2-40B4-BE49-F238E27FC236}">
                      <a16:creationId xmlns:a16="http://schemas.microsoft.com/office/drawing/2014/main" id="{744B1DC7-A763-AD42-9D09-0A266B617735}"/>
                    </a:ext>
                  </a:extLst>
                </p:cNvPr>
                <p:cNvSpPr>
                  <a:spLocks noChangeArrowheads="1"/>
                </p:cNvSpPr>
                <p:nvPr/>
              </p:nvSpPr>
              <p:spPr bwMode="auto">
                <a:xfrm>
                  <a:off x="4359147" y="3919309"/>
                  <a:ext cx="24045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AUDUBON</a:t>
                  </a:r>
                </a:p>
              </p:txBody>
            </p:sp>
            <p:sp>
              <p:nvSpPr>
                <p:cNvPr id="378" name="Rectangle 426">
                  <a:extLst>
                    <a:ext uri="{FF2B5EF4-FFF2-40B4-BE49-F238E27FC236}">
                      <a16:creationId xmlns:a16="http://schemas.microsoft.com/office/drawing/2014/main" id="{5C44337D-3440-3C45-AFED-A58C51F13A68}"/>
                    </a:ext>
                  </a:extLst>
                </p:cNvPr>
                <p:cNvSpPr>
                  <a:spLocks noChangeArrowheads="1"/>
                </p:cNvSpPr>
                <p:nvPr/>
              </p:nvSpPr>
              <p:spPr bwMode="auto">
                <a:xfrm>
                  <a:off x="4818452" y="3913639"/>
                  <a:ext cx="21320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GUTHRIE</a:t>
                  </a:r>
                </a:p>
              </p:txBody>
            </p:sp>
            <p:sp>
              <p:nvSpPr>
                <p:cNvPr id="379" name="Rectangle 426">
                  <a:extLst>
                    <a:ext uri="{FF2B5EF4-FFF2-40B4-BE49-F238E27FC236}">
                      <a16:creationId xmlns:a16="http://schemas.microsoft.com/office/drawing/2014/main" id="{9B3FD9BF-D753-8944-BFEE-5FD38A99B4BF}"/>
                    </a:ext>
                  </a:extLst>
                </p:cNvPr>
                <p:cNvSpPr>
                  <a:spLocks noChangeArrowheads="1"/>
                </p:cNvSpPr>
                <p:nvPr/>
              </p:nvSpPr>
              <p:spPr bwMode="auto">
                <a:xfrm>
                  <a:off x="5303525" y="3918501"/>
                  <a:ext cx="19075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DALLAS</a:t>
                  </a:r>
                </a:p>
              </p:txBody>
            </p:sp>
            <p:sp>
              <p:nvSpPr>
                <p:cNvPr id="380" name="Rectangle 426">
                  <a:extLst>
                    <a:ext uri="{FF2B5EF4-FFF2-40B4-BE49-F238E27FC236}">
                      <a16:creationId xmlns:a16="http://schemas.microsoft.com/office/drawing/2014/main" id="{DB0F5C20-5F93-2348-9CF4-7ED9C4EC1AB5}"/>
                    </a:ext>
                  </a:extLst>
                </p:cNvPr>
                <p:cNvSpPr>
                  <a:spLocks noChangeArrowheads="1"/>
                </p:cNvSpPr>
                <p:nvPr/>
              </p:nvSpPr>
              <p:spPr bwMode="auto">
                <a:xfrm>
                  <a:off x="5769817" y="3913639"/>
                  <a:ext cx="12824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POLK</a:t>
                  </a:r>
                </a:p>
              </p:txBody>
            </p:sp>
            <p:sp>
              <p:nvSpPr>
                <p:cNvPr id="381" name="Rectangle 426">
                  <a:extLst>
                    <a:ext uri="{FF2B5EF4-FFF2-40B4-BE49-F238E27FC236}">
                      <a16:creationId xmlns:a16="http://schemas.microsoft.com/office/drawing/2014/main" id="{BB7EA005-0888-1444-9D76-3627CBCC939D}"/>
                    </a:ext>
                  </a:extLst>
                </p:cNvPr>
                <p:cNvSpPr>
                  <a:spLocks noChangeArrowheads="1"/>
                </p:cNvSpPr>
                <p:nvPr/>
              </p:nvSpPr>
              <p:spPr bwMode="auto">
                <a:xfrm>
                  <a:off x="3622639" y="4400581"/>
                  <a:ext cx="43601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POTTAWATTAMIE</a:t>
                  </a:r>
                </a:p>
              </p:txBody>
            </p:sp>
            <p:sp>
              <p:nvSpPr>
                <p:cNvPr id="382" name="Rectangle 426">
                  <a:extLst>
                    <a:ext uri="{FF2B5EF4-FFF2-40B4-BE49-F238E27FC236}">
                      <a16:creationId xmlns:a16="http://schemas.microsoft.com/office/drawing/2014/main" id="{2C96ABD0-81E1-194F-8297-0491043C331B}"/>
                    </a:ext>
                  </a:extLst>
                </p:cNvPr>
                <p:cNvSpPr>
                  <a:spLocks noChangeArrowheads="1"/>
                </p:cNvSpPr>
                <p:nvPr/>
              </p:nvSpPr>
              <p:spPr bwMode="auto">
                <a:xfrm>
                  <a:off x="4434195" y="4400581"/>
                  <a:ext cx="13304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CASS</a:t>
                  </a:r>
                </a:p>
              </p:txBody>
            </p:sp>
            <p:sp>
              <p:nvSpPr>
                <p:cNvPr id="383" name="Rectangle 426">
                  <a:extLst>
                    <a:ext uri="{FF2B5EF4-FFF2-40B4-BE49-F238E27FC236}">
                      <a16:creationId xmlns:a16="http://schemas.microsoft.com/office/drawing/2014/main" id="{700983A0-19F5-8646-8DCF-EF67432F7824}"/>
                    </a:ext>
                  </a:extLst>
                </p:cNvPr>
                <p:cNvSpPr>
                  <a:spLocks noChangeArrowheads="1"/>
                </p:cNvSpPr>
                <p:nvPr/>
              </p:nvSpPr>
              <p:spPr bwMode="auto">
                <a:xfrm>
                  <a:off x="4889533" y="4400581"/>
                  <a:ext cx="15068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ADAIR</a:t>
                  </a:r>
                </a:p>
              </p:txBody>
            </p:sp>
            <p:sp>
              <p:nvSpPr>
                <p:cNvPr id="384" name="Rectangle 426">
                  <a:extLst>
                    <a:ext uri="{FF2B5EF4-FFF2-40B4-BE49-F238E27FC236}">
                      <a16:creationId xmlns:a16="http://schemas.microsoft.com/office/drawing/2014/main" id="{671EE24B-85F9-8246-B3B1-B2A82CFD306F}"/>
                    </a:ext>
                  </a:extLst>
                </p:cNvPr>
                <p:cNvSpPr>
                  <a:spLocks noChangeArrowheads="1"/>
                </p:cNvSpPr>
                <p:nvPr/>
              </p:nvSpPr>
              <p:spPr bwMode="auto">
                <a:xfrm>
                  <a:off x="5314832" y="4395376"/>
                  <a:ext cx="23243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MADISON</a:t>
                  </a:r>
                </a:p>
              </p:txBody>
            </p:sp>
            <p:sp>
              <p:nvSpPr>
                <p:cNvPr id="385" name="Rectangle 426">
                  <a:extLst>
                    <a:ext uri="{FF2B5EF4-FFF2-40B4-BE49-F238E27FC236}">
                      <a16:creationId xmlns:a16="http://schemas.microsoft.com/office/drawing/2014/main" id="{6725EE78-673B-B64A-B605-A5FFDC3074AA}"/>
                    </a:ext>
                  </a:extLst>
                </p:cNvPr>
                <p:cNvSpPr>
                  <a:spLocks noChangeArrowheads="1"/>
                </p:cNvSpPr>
                <p:nvPr/>
              </p:nvSpPr>
              <p:spPr bwMode="auto">
                <a:xfrm>
                  <a:off x="5757935" y="4385338"/>
                  <a:ext cx="20999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WARREN</a:t>
                  </a:r>
                </a:p>
              </p:txBody>
            </p:sp>
            <p:sp>
              <p:nvSpPr>
                <p:cNvPr id="386" name="Rectangle 426">
                  <a:extLst>
                    <a:ext uri="{FF2B5EF4-FFF2-40B4-BE49-F238E27FC236}">
                      <a16:creationId xmlns:a16="http://schemas.microsoft.com/office/drawing/2014/main" id="{D24F5074-AA66-9441-96DF-7EC83A06E320}"/>
                    </a:ext>
                  </a:extLst>
                </p:cNvPr>
                <p:cNvSpPr>
                  <a:spLocks noChangeArrowheads="1"/>
                </p:cNvSpPr>
                <p:nvPr/>
              </p:nvSpPr>
              <p:spPr bwMode="auto">
                <a:xfrm>
                  <a:off x="6225591" y="4385351"/>
                  <a:ext cx="19877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MARION</a:t>
                  </a:r>
                </a:p>
              </p:txBody>
            </p:sp>
            <p:sp>
              <p:nvSpPr>
                <p:cNvPr id="387" name="Rectangle 426">
                  <a:extLst>
                    <a:ext uri="{FF2B5EF4-FFF2-40B4-BE49-F238E27FC236}">
                      <a16:creationId xmlns:a16="http://schemas.microsoft.com/office/drawing/2014/main" id="{8E98BED1-051B-E142-BB50-318CECA982F8}"/>
                    </a:ext>
                  </a:extLst>
                </p:cNvPr>
                <p:cNvSpPr>
                  <a:spLocks noChangeArrowheads="1"/>
                </p:cNvSpPr>
                <p:nvPr/>
              </p:nvSpPr>
              <p:spPr bwMode="auto">
                <a:xfrm>
                  <a:off x="6702464" y="4397152"/>
                  <a:ext cx="25167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MAHASKA</a:t>
                  </a:r>
                </a:p>
              </p:txBody>
            </p:sp>
            <p:sp>
              <p:nvSpPr>
                <p:cNvPr id="388" name="Rectangle 426">
                  <a:extLst>
                    <a:ext uri="{FF2B5EF4-FFF2-40B4-BE49-F238E27FC236}">
                      <a16:creationId xmlns:a16="http://schemas.microsoft.com/office/drawing/2014/main" id="{4513F903-DD79-CB4E-BDF6-E6739E7FEF9A}"/>
                    </a:ext>
                  </a:extLst>
                </p:cNvPr>
                <p:cNvSpPr>
                  <a:spLocks noChangeArrowheads="1"/>
                </p:cNvSpPr>
                <p:nvPr/>
              </p:nvSpPr>
              <p:spPr bwMode="auto">
                <a:xfrm>
                  <a:off x="7195936" y="4394986"/>
                  <a:ext cx="193964"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KEOKUK</a:t>
                  </a:r>
                </a:p>
              </p:txBody>
            </p:sp>
            <p:sp>
              <p:nvSpPr>
                <p:cNvPr id="389" name="Rectangle 426">
                  <a:extLst>
                    <a:ext uri="{FF2B5EF4-FFF2-40B4-BE49-F238E27FC236}">
                      <a16:creationId xmlns:a16="http://schemas.microsoft.com/office/drawing/2014/main" id="{DD5C05B0-E6B0-1842-AB08-D201F424CACA}"/>
                    </a:ext>
                  </a:extLst>
                </p:cNvPr>
                <p:cNvSpPr>
                  <a:spLocks noChangeArrowheads="1"/>
                </p:cNvSpPr>
                <p:nvPr/>
              </p:nvSpPr>
              <p:spPr bwMode="auto">
                <a:xfrm>
                  <a:off x="7550710" y="4401781"/>
                  <a:ext cx="339837"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WASHINGTON</a:t>
                  </a:r>
                </a:p>
              </p:txBody>
            </p:sp>
            <p:sp>
              <p:nvSpPr>
                <p:cNvPr id="390" name="Rectangle 426">
                  <a:extLst>
                    <a:ext uri="{FF2B5EF4-FFF2-40B4-BE49-F238E27FC236}">
                      <a16:creationId xmlns:a16="http://schemas.microsoft.com/office/drawing/2014/main" id="{E5BB8468-51F5-8C49-8349-553DA0C34CE5}"/>
                    </a:ext>
                  </a:extLst>
                </p:cNvPr>
                <p:cNvSpPr>
                  <a:spLocks noChangeArrowheads="1"/>
                </p:cNvSpPr>
                <p:nvPr/>
              </p:nvSpPr>
              <p:spPr bwMode="auto">
                <a:xfrm>
                  <a:off x="8243543" y="4274997"/>
                  <a:ext cx="29174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MUSCATINE</a:t>
                  </a:r>
                </a:p>
              </p:txBody>
            </p:sp>
            <p:sp>
              <p:nvSpPr>
                <p:cNvPr id="391" name="Rectangle 426">
                  <a:extLst>
                    <a:ext uri="{FF2B5EF4-FFF2-40B4-BE49-F238E27FC236}">
                      <a16:creationId xmlns:a16="http://schemas.microsoft.com/office/drawing/2014/main" id="{4FAF281C-9459-8F4B-B117-528E843978DB}"/>
                    </a:ext>
                  </a:extLst>
                </p:cNvPr>
                <p:cNvSpPr>
                  <a:spLocks noChangeArrowheads="1"/>
                </p:cNvSpPr>
                <p:nvPr/>
              </p:nvSpPr>
              <p:spPr bwMode="auto">
                <a:xfrm>
                  <a:off x="8152081" y="4669144"/>
                  <a:ext cx="17793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LOUISA</a:t>
                  </a:r>
                </a:p>
              </p:txBody>
            </p:sp>
            <p:sp>
              <p:nvSpPr>
                <p:cNvPr id="392" name="Rectangle 426">
                  <a:extLst>
                    <a:ext uri="{FF2B5EF4-FFF2-40B4-BE49-F238E27FC236}">
                      <a16:creationId xmlns:a16="http://schemas.microsoft.com/office/drawing/2014/main" id="{3025E725-4596-0847-B226-7A89A86BA713}"/>
                    </a:ext>
                  </a:extLst>
                </p:cNvPr>
                <p:cNvSpPr>
                  <a:spLocks noChangeArrowheads="1"/>
                </p:cNvSpPr>
                <p:nvPr/>
              </p:nvSpPr>
              <p:spPr bwMode="auto">
                <a:xfrm>
                  <a:off x="3634219" y="4825740"/>
                  <a:ext cx="14587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MILLS</a:t>
                  </a:r>
                </a:p>
              </p:txBody>
            </p:sp>
            <p:sp>
              <p:nvSpPr>
                <p:cNvPr id="393" name="Rectangle 426">
                  <a:extLst>
                    <a:ext uri="{FF2B5EF4-FFF2-40B4-BE49-F238E27FC236}">
                      <a16:creationId xmlns:a16="http://schemas.microsoft.com/office/drawing/2014/main" id="{69CE3A99-936A-6D43-BDD4-7716CF3FC365}"/>
                    </a:ext>
                  </a:extLst>
                </p:cNvPr>
                <p:cNvSpPr>
                  <a:spLocks noChangeArrowheads="1"/>
                </p:cNvSpPr>
                <p:nvPr/>
              </p:nvSpPr>
              <p:spPr bwMode="auto">
                <a:xfrm>
                  <a:off x="3990160" y="4822325"/>
                  <a:ext cx="35747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MONTGOMERY</a:t>
                  </a:r>
                  <a:endParaRPr lang="en-US" altLang="en-US" sz="1000" b="1" dirty="0">
                    <a:latin typeface="+mn-lt"/>
                  </a:endParaRPr>
                </a:p>
              </p:txBody>
            </p:sp>
            <p:sp>
              <p:nvSpPr>
                <p:cNvPr id="394" name="Rectangle 426">
                  <a:extLst>
                    <a:ext uri="{FF2B5EF4-FFF2-40B4-BE49-F238E27FC236}">
                      <a16:creationId xmlns:a16="http://schemas.microsoft.com/office/drawing/2014/main" id="{B9932348-9CA5-B841-8BBB-0AD2B0F50E3F}"/>
                    </a:ext>
                  </a:extLst>
                </p:cNvPr>
                <p:cNvSpPr>
                  <a:spLocks noChangeArrowheads="1"/>
                </p:cNvSpPr>
                <p:nvPr/>
              </p:nvSpPr>
              <p:spPr bwMode="auto">
                <a:xfrm>
                  <a:off x="4574122" y="4832362"/>
                  <a:ext cx="18113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ADAMS</a:t>
                  </a:r>
                </a:p>
              </p:txBody>
            </p:sp>
            <p:sp>
              <p:nvSpPr>
                <p:cNvPr id="395" name="Rectangle 426">
                  <a:extLst>
                    <a:ext uri="{FF2B5EF4-FFF2-40B4-BE49-F238E27FC236}">
                      <a16:creationId xmlns:a16="http://schemas.microsoft.com/office/drawing/2014/main" id="{BB7F71FE-1EC1-024B-9C12-89DD21ADD42A}"/>
                    </a:ext>
                  </a:extLst>
                </p:cNvPr>
                <p:cNvSpPr>
                  <a:spLocks noChangeArrowheads="1"/>
                </p:cNvSpPr>
                <p:nvPr/>
              </p:nvSpPr>
              <p:spPr bwMode="auto">
                <a:xfrm>
                  <a:off x="5086098" y="4817431"/>
                  <a:ext cx="15709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UNION</a:t>
                  </a:r>
                </a:p>
              </p:txBody>
            </p:sp>
            <p:sp>
              <p:nvSpPr>
                <p:cNvPr id="396" name="Rectangle 426">
                  <a:extLst>
                    <a:ext uri="{FF2B5EF4-FFF2-40B4-BE49-F238E27FC236}">
                      <a16:creationId xmlns:a16="http://schemas.microsoft.com/office/drawing/2014/main" id="{3B20F741-2AA7-0E40-8EED-29F11B22EFC3}"/>
                    </a:ext>
                  </a:extLst>
                </p:cNvPr>
                <p:cNvSpPr>
                  <a:spLocks noChangeArrowheads="1"/>
                </p:cNvSpPr>
                <p:nvPr/>
              </p:nvSpPr>
              <p:spPr bwMode="auto">
                <a:xfrm>
                  <a:off x="5538382" y="4816621"/>
                  <a:ext cx="18915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CLARKE</a:t>
                  </a:r>
                </a:p>
              </p:txBody>
            </p:sp>
            <p:sp>
              <p:nvSpPr>
                <p:cNvPr id="397" name="Rectangle 426">
                  <a:extLst>
                    <a:ext uri="{FF2B5EF4-FFF2-40B4-BE49-F238E27FC236}">
                      <a16:creationId xmlns:a16="http://schemas.microsoft.com/office/drawing/2014/main" id="{F1C7A456-77C0-8340-9C7F-C08E5A474756}"/>
                    </a:ext>
                  </a:extLst>
                </p:cNvPr>
                <p:cNvSpPr>
                  <a:spLocks noChangeArrowheads="1"/>
                </p:cNvSpPr>
                <p:nvPr/>
              </p:nvSpPr>
              <p:spPr bwMode="auto">
                <a:xfrm>
                  <a:off x="6006272" y="4826659"/>
                  <a:ext cx="1619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LUCAS</a:t>
                  </a:r>
                </a:p>
              </p:txBody>
            </p:sp>
            <p:sp>
              <p:nvSpPr>
                <p:cNvPr id="398" name="Rectangle 426">
                  <a:extLst>
                    <a:ext uri="{FF2B5EF4-FFF2-40B4-BE49-F238E27FC236}">
                      <a16:creationId xmlns:a16="http://schemas.microsoft.com/office/drawing/2014/main" id="{3B0F69B7-44FF-2E4F-9ABE-4CCFE6F93DB4}"/>
                    </a:ext>
                  </a:extLst>
                </p:cNvPr>
                <p:cNvSpPr>
                  <a:spLocks noChangeArrowheads="1"/>
                </p:cNvSpPr>
                <p:nvPr/>
              </p:nvSpPr>
              <p:spPr bwMode="auto">
                <a:xfrm>
                  <a:off x="6451270" y="4826659"/>
                  <a:ext cx="21320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MONROE</a:t>
                  </a:r>
                </a:p>
              </p:txBody>
            </p:sp>
            <p:sp>
              <p:nvSpPr>
                <p:cNvPr id="399" name="Rectangle 426">
                  <a:extLst>
                    <a:ext uri="{FF2B5EF4-FFF2-40B4-BE49-F238E27FC236}">
                      <a16:creationId xmlns:a16="http://schemas.microsoft.com/office/drawing/2014/main" id="{4C2BBBE7-0142-8142-8B7E-61905B0E3E23}"/>
                    </a:ext>
                  </a:extLst>
                </p:cNvPr>
                <p:cNvSpPr>
                  <a:spLocks noChangeArrowheads="1"/>
                </p:cNvSpPr>
                <p:nvPr/>
              </p:nvSpPr>
              <p:spPr bwMode="auto">
                <a:xfrm>
                  <a:off x="6911139" y="4823361"/>
                  <a:ext cx="23243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WAPELLO</a:t>
                  </a:r>
                </a:p>
              </p:txBody>
            </p:sp>
            <p:sp>
              <p:nvSpPr>
                <p:cNvPr id="400" name="Rectangle 426">
                  <a:extLst>
                    <a:ext uri="{FF2B5EF4-FFF2-40B4-BE49-F238E27FC236}">
                      <a16:creationId xmlns:a16="http://schemas.microsoft.com/office/drawing/2014/main" id="{8CB09BB5-D40F-9E48-843D-F7C58A476ACF}"/>
                    </a:ext>
                  </a:extLst>
                </p:cNvPr>
                <p:cNvSpPr>
                  <a:spLocks noChangeArrowheads="1"/>
                </p:cNvSpPr>
                <p:nvPr/>
              </p:nvSpPr>
              <p:spPr bwMode="auto">
                <a:xfrm>
                  <a:off x="7352086" y="4823369"/>
                  <a:ext cx="28052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JEFFERSON</a:t>
                  </a:r>
                </a:p>
              </p:txBody>
            </p:sp>
            <p:sp>
              <p:nvSpPr>
                <p:cNvPr id="401" name="Rectangle 426">
                  <a:extLst>
                    <a:ext uri="{FF2B5EF4-FFF2-40B4-BE49-F238E27FC236}">
                      <a16:creationId xmlns:a16="http://schemas.microsoft.com/office/drawing/2014/main" id="{FBE71A4B-6B03-DF41-B900-11A37C259B9A}"/>
                    </a:ext>
                  </a:extLst>
                </p:cNvPr>
                <p:cNvSpPr>
                  <a:spLocks noChangeArrowheads="1"/>
                </p:cNvSpPr>
                <p:nvPr/>
              </p:nvSpPr>
              <p:spPr bwMode="auto">
                <a:xfrm>
                  <a:off x="7802527" y="4882523"/>
                  <a:ext cx="166712"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HENRY</a:t>
                  </a:r>
                </a:p>
              </p:txBody>
            </p:sp>
            <p:sp>
              <p:nvSpPr>
                <p:cNvPr id="402" name="Rectangle 426">
                  <a:extLst>
                    <a:ext uri="{FF2B5EF4-FFF2-40B4-BE49-F238E27FC236}">
                      <a16:creationId xmlns:a16="http://schemas.microsoft.com/office/drawing/2014/main" id="{940B0917-262D-9540-B8CF-A4C8A521C472}"/>
                    </a:ext>
                  </a:extLst>
                </p:cNvPr>
                <p:cNvSpPr>
                  <a:spLocks noChangeArrowheads="1"/>
                </p:cNvSpPr>
                <p:nvPr/>
              </p:nvSpPr>
              <p:spPr bwMode="auto">
                <a:xfrm>
                  <a:off x="8156969" y="4988166"/>
                  <a:ext cx="29976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DES MOINES</a:t>
                  </a:r>
                </a:p>
              </p:txBody>
            </p:sp>
            <p:sp>
              <p:nvSpPr>
                <p:cNvPr id="403" name="Rectangle 426">
                  <a:extLst>
                    <a:ext uri="{FF2B5EF4-FFF2-40B4-BE49-F238E27FC236}">
                      <a16:creationId xmlns:a16="http://schemas.microsoft.com/office/drawing/2014/main" id="{D36FD0B5-EF66-0442-8CD1-CA752A7BC440}"/>
                    </a:ext>
                  </a:extLst>
                </p:cNvPr>
                <p:cNvSpPr>
                  <a:spLocks noChangeArrowheads="1"/>
                </p:cNvSpPr>
                <p:nvPr/>
              </p:nvSpPr>
              <p:spPr bwMode="auto">
                <a:xfrm>
                  <a:off x="3574661" y="5215200"/>
                  <a:ext cx="23884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FREMONT</a:t>
                  </a:r>
                </a:p>
              </p:txBody>
            </p:sp>
            <p:sp>
              <p:nvSpPr>
                <p:cNvPr id="404" name="Rectangle 426">
                  <a:extLst>
                    <a:ext uri="{FF2B5EF4-FFF2-40B4-BE49-F238E27FC236}">
                      <a16:creationId xmlns:a16="http://schemas.microsoft.com/office/drawing/2014/main" id="{4008EE52-8809-0A4F-B39F-9A8D3D7D6195}"/>
                    </a:ext>
                  </a:extLst>
                </p:cNvPr>
                <p:cNvSpPr>
                  <a:spLocks noChangeArrowheads="1"/>
                </p:cNvSpPr>
                <p:nvPr/>
              </p:nvSpPr>
              <p:spPr bwMode="auto">
                <a:xfrm>
                  <a:off x="4103809" y="5224588"/>
                  <a:ext cx="13305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PAGE</a:t>
                  </a:r>
                </a:p>
              </p:txBody>
            </p:sp>
            <p:sp>
              <p:nvSpPr>
                <p:cNvPr id="405" name="Rectangle 426">
                  <a:extLst>
                    <a:ext uri="{FF2B5EF4-FFF2-40B4-BE49-F238E27FC236}">
                      <a16:creationId xmlns:a16="http://schemas.microsoft.com/office/drawing/2014/main" id="{88FAAF25-406C-9F41-B1E3-6D4812BBC119}"/>
                    </a:ext>
                  </a:extLst>
                </p:cNvPr>
                <p:cNvSpPr>
                  <a:spLocks noChangeArrowheads="1"/>
                </p:cNvSpPr>
                <p:nvPr/>
              </p:nvSpPr>
              <p:spPr bwMode="auto">
                <a:xfrm>
                  <a:off x="4566193" y="5220219"/>
                  <a:ext cx="19396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TAYLOR</a:t>
                  </a:r>
                </a:p>
              </p:txBody>
            </p:sp>
            <p:sp>
              <p:nvSpPr>
                <p:cNvPr id="406" name="Rectangle 426">
                  <a:extLst>
                    <a:ext uri="{FF2B5EF4-FFF2-40B4-BE49-F238E27FC236}">
                      <a16:creationId xmlns:a16="http://schemas.microsoft.com/office/drawing/2014/main" id="{CA98286A-86B6-B34E-9F8C-CBEFF410C94C}"/>
                    </a:ext>
                  </a:extLst>
                </p:cNvPr>
                <p:cNvSpPr>
                  <a:spLocks noChangeArrowheads="1"/>
                </p:cNvSpPr>
                <p:nvPr/>
              </p:nvSpPr>
              <p:spPr bwMode="auto">
                <a:xfrm>
                  <a:off x="5039613" y="5215200"/>
                  <a:ext cx="25006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RINGGOLD</a:t>
                  </a:r>
                  <a:endParaRPr lang="en-US" altLang="en-US" sz="1000" b="1" dirty="0">
                    <a:latin typeface="+mn-lt"/>
                  </a:endParaRPr>
                </a:p>
              </p:txBody>
            </p:sp>
            <p:sp>
              <p:nvSpPr>
                <p:cNvPr id="407" name="Rectangle 426">
                  <a:extLst>
                    <a:ext uri="{FF2B5EF4-FFF2-40B4-BE49-F238E27FC236}">
                      <a16:creationId xmlns:a16="http://schemas.microsoft.com/office/drawing/2014/main" id="{5DAADE41-7DC8-9F4A-BE9C-D96D1ED60D01}"/>
                    </a:ext>
                  </a:extLst>
                </p:cNvPr>
                <p:cNvSpPr>
                  <a:spLocks noChangeArrowheads="1"/>
                </p:cNvSpPr>
                <p:nvPr/>
              </p:nvSpPr>
              <p:spPr bwMode="auto">
                <a:xfrm>
                  <a:off x="5516746" y="5215200"/>
                  <a:ext cx="22922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DECATUR</a:t>
                  </a:r>
                </a:p>
              </p:txBody>
            </p:sp>
            <p:sp>
              <p:nvSpPr>
                <p:cNvPr id="408" name="Rectangle 426">
                  <a:extLst>
                    <a:ext uri="{FF2B5EF4-FFF2-40B4-BE49-F238E27FC236}">
                      <a16:creationId xmlns:a16="http://schemas.microsoft.com/office/drawing/2014/main" id="{FA049B0E-115F-7643-B83D-706CBCB933AE}"/>
                    </a:ext>
                  </a:extLst>
                </p:cNvPr>
                <p:cNvSpPr>
                  <a:spLocks noChangeArrowheads="1"/>
                </p:cNvSpPr>
                <p:nvPr/>
              </p:nvSpPr>
              <p:spPr bwMode="auto">
                <a:xfrm>
                  <a:off x="6003060" y="5224596"/>
                  <a:ext cx="17793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WAYNE</a:t>
                  </a:r>
                </a:p>
              </p:txBody>
            </p:sp>
            <p:sp>
              <p:nvSpPr>
                <p:cNvPr id="409" name="Rectangle 426">
                  <a:extLst>
                    <a:ext uri="{FF2B5EF4-FFF2-40B4-BE49-F238E27FC236}">
                      <a16:creationId xmlns:a16="http://schemas.microsoft.com/office/drawing/2014/main" id="{01347798-68C3-E148-AC2D-EB422D2B8990}"/>
                    </a:ext>
                  </a:extLst>
                </p:cNvPr>
                <p:cNvSpPr>
                  <a:spLocks noChangeArrowheads="1"/>
                </p:cNvSpPr>
                <p:nvPr/>
              </p:nvSpPr>
              <p:spPr bwMode="auto">
                <a:xfrm>
                  <a:off x="6406166" y="5220219"/>
                  <a:ext cx="30617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APPANOOSE</a:t>
                  </a:r>
                  <a:endParaRPr lang="en-US" altLang="en-US" sz="1000" b="1" dirty="0">
                    <a:latin typeface="+mn-lt"/>
                  </a:endParaRPr>
                </a:p>
              </p:txBody>
            </p:sp>
            <p:sp>
              <p:nvSpPr>
                <p:cNvPr id="410" name="Rectangle 426">
                  <a:extLst>
                    <a:ext uri="{FF2B5EF4-FFF2-40B4-BE49-F238E27FC236}">
                      <a16:creationId xmlns:a16="http://schemas.microsoft.com/office/drawing/2014/main" id="{5DDE9C85-BB53-E849-8A06-C481CC585056}"/>
                    </a:ext>
                  </a:extLst>
                </p:cNvPr>
                <p:cNvSpPr>
                  <a:spLocks noChangeArrowheads="1"/>
                </p:cNvSpPr>
                <p:nvPr/>
              </p:nvSpPr>
              <p:spPr bwMode="auto">
                <a:xfrm>
                  <a:off x="6957828" y="5224596"/>
                  <a:ext cx="14907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DAVIS</a:t>
                  </a:r>
                </a:p>
              </p:txBody>
            </p:sp>
            <p:sp>
              <p:nvSpPr>
                <p:cNvPr id="411" name="Rectangle 426">
                  <a:extLst>
                    <a:ext uri="{FF2B5EF4-FFF2-40B4-BE49-F238E27FC236}">
                      <a16:creationId xmlns:a16="http://schemas.microsoft.com/office/drawing/2014/main" id="{FA48AE44-C8F9-7D42-A9D6-C9236EC03237}"/>
                    </a:ext>
                  </a:extLst>
                </p:cNvPr>
                <p:cNvSpPr>
                  <a:spLocks noChangeArrowheads="1"/>
                </p:cNvSpPr>
                <p:nvPr/>
              </p:nvSpPr>
              <p:spPr bwMode="auto">
                <a:xfrm>
                  <a:off x="7335722" y="5224596"/>
                  <a:ext cx="28212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VAN BUREN</a:t>
                  </a:r>
                </a:p>
              </p:txBody>
            </p:sp>
            <p:sp>
              <p:nvSpPr>
                <p:cNvPr id="412" name="Rectangle 426">
                  <a:extLst>
                    <a:ext uri="{FF2B5EF4-FFF2-40B4-BE49-F238E27FC236}">
                      <a16:creationId xmlns:a16="http://schemas.microsoft.com/office/drawing/2014/main" id="{294D4782-2851-EC43-BD9A-9964DFA9B69A}"/>
                    </a:ext>
                  </a:extLst>
                </p:cNvPr>
                <p:cNvSpPr>
                  <a:spLocks noChangeArrowheads="1"/>
                </p:cNvSpPr>
                <p:nvPr/>
              </p:nvSpPr>
              <p:spPr bwMode="auto">
                <a:xfrm>
                  <a:off x="7999199" y="5410174"/>
                  <a:ext cx="8496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LEE</a:t>
                  </a:r>
                </a:p>
              </p:txBody>
            </p:sp>
          </p:grpSp>
          <p:sp>
            <p:nvSpPr>
              <p:cNvPr id="314" name="Rectangle 426">
                <a:extLst>
                  <a:ext uri="{FF2B5EF4-FFF2-40B4-BE49-F238E27FC236}">
                    <a16:creationId xmlns:a16="http://schemas.microsoft.com/office/drawing/2014/main" id="{65D51A0C-32C6-6A46-8382-2E96F2610BA2}"/>
                  </a:ext>
                </a:extLst>
              </p:cNvPr>
              <p:cNvSpPr>
                <a:spLocks noChangeArrowheads="1"/>
              </p:cNvSpPr>
              <p:nvPr/>
            </p:nvSpPr>
            <p:spPr bwMode="auto">
              <a:xfrm>
                <a:off x="3240462" y="2132652"/>
                <a:ext cx="147476" cy="61555"/>
              </a:xfrm>
              <a:prstGeom prst="rect">
                <a:avLst/>
              </a:prstGeom>
              <a:noFill/>
              <a:ln>
                <a:noFill/>
              </a:ln>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SIOUX</a:t>
                </a:r>
              </a:p>
            </p:txBody>
          </p:sp>
        </p:grpSp>
      </p:grpSp>
    </p:spTree>
    <p:extLst>
      <p:ext uri="{BB962C8B-B14F-4D97-AF65-F5344CB8AC3E}">
        <p14:creationId xmlns:p14="http://schemas.microsoft.com/office/powerpoint/2010/main" val="605085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440FBE-9A8A-4A1A-AAE3-DFFC7664EEA7}"/>
              </a:ext>
            </a:extLst>
          </p:cNvPr>
          <p:cNvSpPr>
            <a:spLocks noGrp="1"/>
          </p:cNvSpPr>
          <p:nvPr>
            <p:ph type="title"/>
          </p:nvPr>
        </p:nvSpPr>
        <p:spPr>
          <a:xfrm>
            <a:off x="714375" y="526778"/>
            <a:ext cx="7715251" cy="869089"/>
          </a:xfrm>
        </p:spPr>
        <p:txBody>
          <a:bodyPr/>
          <a:lstStyle/>
          <a:p>
            <a:r>
              <a:rPr lang="en-US" dirty="0"/>
              <a:t>Editable U.S. Map</a:t>
            </a:r>
          </a:p>
        </p:txBody>
      </p:sp>
      <p:sp>
        <p:nvSpPr>
          <p:cNvPr id="364" name="Footer Placeholder 3">
            <a:extLst>
              <a:ext uri="{FF2B5EF4-FFF2-40B4-BE49-F238E27FC236}">
                <a16:creationId xmlns:a16="http://schemas.microsoft.com/office/drawing/2014/main" id="{95362AC6-F449-D749-92DB-0ADC289323C7}"/>
              </a:ext>
            </a:extLst>
          </p:cNvPr>
          <p:cNvSpPr>
            <a:spLocks noGrp="1"/>
          </p:cNvSpPr>
          <p:nvPr>
            <p:ph type="ftr" sz="quarter" idx="3"/>
          </p:nvPr>
        </p:nvSpPr>
        <p:spPr>
          <a:xfrm>
            <a:off x="2073821" y="6441193"/>
            <a:ext cx="6513130" cy="365125"/>
          </a:xfrm>
        </p:spPr>
        <p:txBody>
          <a:bodyPr/>
          <a:lstStyle/>
          <a:p>
            <a:r>
              <a:rPr lang="en-US"/>
              <a:t>View &gt;&gt; Header and Footer &gt;&gt; Add Unit Name</a:t>
            </a:r>
            <a:endParaRPr lang="en-US" dirty="0"/>
          </a:p>
        </p:txBody>
      </p:sp>
      <p:grpSp>
        <p:nvGrpSpPr>
          <p:cNvPr id="58" name="Shape 1384" descr="A map of the United States">
            <a:extLst>
              <a:ext uri="{FF2B5EF4-FFF2-40B4-BE49-F238E27FC236}">
                <a16:creationId xmlns:a16="http://schemas.microsoft.com/office/drawing/2014/main" id="{95942B44-9310-B140-947A-55E3605488EB}"/>
              </a:ext>
            </a:extLst>
          </p:cNvPr>
          <p:cNvGrpSpPr/>
          <p:nvPr/>
        </p:nvGrpSpPr>
        <p:grpSpPr>
          <a:xfrm>
            <a:off x="1465435" y="1552450"/>
            <a:ext cx="6517938" cy="4261152"/>
            <a:chOff x="5157995" y="1665628"/>
            <a:chExt cx="2936366" cy="1919174"/>
          </a:xfrm>
          <a:solidFill>
            <a:schemeClr val="bg1">
              <a:lumMod val="85000"/>
            </a:schemeClr>
          </a:solidFill>
        </p:grpSpPr>
        <p:sp>
          <p:nvSpPr>
            <p:cNvPr id="59" name="Shape 1385">
              <a:extLst>
                <a:ext uri="{FF2B5EF4-FFF2-40B4-BE49-F238E27FC236}">
                  <a16:creationId xmlns:a16="http://schemas.microsoft.com/office/drawing/2014/main" id="{8DDBBC7A-2B2E-3C4F-A638-24989947F7B8}"/>
                </a:ext>
              </a:extLst>
            </p:cNvPr>
            <p:cNvSpPr/>
            <p:nvPr/>
          </p:nvSpPr>
          <p:spPr>
            <a:xfrm>
              <a:off x="5379187" y="1665628"/>
              <a:ext cx="365958" cy="271518"/>
            </a:xfrm>
            <a:custGeom>
              <a:avLst/>
              <a:gdLst/>
              <a:ahLst/>
              <a:cxnLst/>
              <a:rect l="0" t="0" r="0" b="0"/>
              <a:pathLst>
                <a:path w="120000" h="120000" extrusionOk="0">
                  <a:moveTo>
                    <a:pt x="120000" y="29684"/>
                  </a:moveTo>
                  <a:cubicBezTo>
                    <a:pt x="120000" y="29684"/>
                    <a:pt x="108793" y="101684"/>
                    <a:pt x="106459" y="105473"/>
                  </a:cubicBezTo>
                  <a:cubicBezTo>
                    <a:pt x="104591" y="109894"/>
                    <a:pt x="106926" y="108631"/>
                    <a:pt x="106926" y="113052"/>
                  </a:cubicBezTo>
                  <a:cubicBezTo>
                    <a:pt x="106926" y="116842"/>
                    <a:pt x="105992" y="120000"/>
                    <a:pt x="105992" y="120000"/>
                  </a:cubicBezTo>
                  <a:cubicBezTo>
                    <a:pt x="75175" y="109263"/>
                    <a:pt x="75175" y="109263"/>
                    <a:pt x="75175" y="109263"/>
                  </a:cubicBezTo>
                  <a:cubicBezTo>
                    <a:pt x="70038" y="108631"/>
                    <a:pt x="70038" y="108631"/>
                    <a:pt x="70038" y="108631"/>
                  </a:cubicBezTo>
                  <a:cubicBezTo>
                    <a:pt x="68171" y="109263"/>
                    <a:pt x="68171" y="109263"/>
                    <a:pt x="68171" y="109263"/>
                  </a:cubicBezTo>
                  <a:cubicBezTo>
                    <a:pt x="65836" y="108631"/>
                    <a:pt x="65836" y="108631"/>
                    <a:pt x="65836" y="108631"/>
                  </a:cubicBezTo>
                  <a:cubicBezTo>
                    <a:pt x="63968" y="109263"/>
                    <a:pt x="63968" y="109263"/>
                    <a:pt x="63968" y="109263"/>
                  </a:cubicBezTo>
                  <a:cubicBezTo>
                    <a:pt x="50428" y="109894"/>
                    <a:pt x="50428" y="109894"/>
                    <a:pt x="50428" y="109894"/>
                  </a:cubicBezTo>
                  <a:cubicBezTo>
                    <a:pt x="49027" y="108631"/>
                    <a:pt x="49027" y="108631"/>
                    <a:pt x="49027" y="108631"/>
                  </a:cubicBezTo>
                  <a:cubicBezTo>
                    <a:pt x="47626" y="109263"/>
                    <a:pt x="47626" y="109263"/>
                    <a:pt x="47626" y="109263"/>
                  </a:cubicBezTo>
                  <a:cubicBezTo>
                    <a:pt x="46225" y="109894"/>
                    <a:pt x="46225" y="109894"/>
                    <a:pt x="46225" y="109894"/>
                  </a:cubicBezTo>
                  <a:cubicBezTo>
                    <a:pt x="45291" y="109894"/>
                    <a:pt x="45291" y="109894"/>
                    <a:pt x="45291" y="109894"/>
                  </a:cubicBezTo>
                  <a:cubicBezTo>
                    <a:pt x="43891" y="109263"/>
                    <a:pt x="43891" y="109263"/>
                    <a:pt x="43891" y="109263"/>
                  </a:cubicBezTo>
                  <a:cubicBezTo>
                    <a:pt x="43891" y="108631"/>
                    <a:pt x="43891" y="108631"/>
                    <a:pt x="43891" y="108631"/>
                  </a:cubicBezTo>
                  <a:cubicBezTo>
                    <a:pt x="41556" y="108631"/>
                    <a:pt x="41556" y="108631"/>
                    <a:pt x="41556" y="108631"/>
                  </a:cubicBezTo>
                  <a:cubicBezTo>
                    <a:pt x="40155" y="108000"/>
                    <a:pt x="40155" y="108000"/>
                    <a:pt x="40155" y="108000"/>
                  </a:cubicBezTo>
                  <a:cubicBezTo>
                    <a:pt x="39688" y="106736"/>
                    <a:pt x="39688" y="106736"/>
                    <a:pt x="39688" y="106736"/>
                  </a:cubicBezTo>
                  <a:cubicBezTo>
                    <a:pt x="39688" y="106105"/>
                    <a:pt x="39688" y="106105"/>
                    <a:pt x="39688" y="106105"/>
                  </a:cubicBezTo>
                  <a:cubicBezTo>
                    <a:pt x="37821" y="105473"/>
                    <a:pt x="37821" y="105473"/>
                    <a:pt x="37821" y="105473"/>
                  </a:cubicBezTo>
                  <a:cubicBezTo>
                    <a:pt x="34085" y="104210"/>
                    <a:pt x="34085" y="104210"/>
                    <a:pt x="34085" y="104210"/>
                  </a:cubicBezTo>
                  <a:cubicBezTo>
                    <a:pt x="31750" y="102947"/>
                    <a:pt x="31750" y="102947"/>
                    <a:pt x="31750" y="102947"/>
                  </a:cubicBezTo>
                  <a:cubicBezTo>
                    <a:pt x="30817" y="102315"/>
                    <a:pt x="30817" y="102315"/>
                    <a:pt x="30817" y="102315"/>
                  </a:cubicBezTo>
                  <a:cubicBezTo>
                    <a:pt x="28015" y="102947"/>
                    <a:pt x="28015" y="102947"/>
                    <a:pt x="28015" y="102947"/>
                  </a:cubicBezTo>
                  <a:cubicBezTo>
                    <a:pt x="23813" y="104210"/>
                    <a:pt x="23813" y="104210"/>
                    <a:pt x="23813" y="104210"/>
                  </a:cubicBezTo>
                  <a:cubicBezTo>
                    <a:pt x="18677" y="102315"/>
                    <a:pt x="18677" y="102315"/>
                    <a:pt x="18677" y="102315"/>
                  </a:cubicBezTo>
                  <a:cubicBezTo>
                    <a:pt x="15408" y="98526"/>
                    <a:pt x="15408" y="98526"/>
                    <a:pt x="15408" y="98526"/>
                  </a:cubicBezTo>
                  <a:cubicBezTo>
                    <a:pt x="15408" y="98526"/>
                    <a:pt x="16809" y="94105"/>
                    <a:pt x="16342" y="88421"/>
                  </a:cubicBezTo>
                  <a:cubicBezTo>
                    <a:pt x="15875" y="82105"/>
                    <a:pt x="13540" y="80842"/>
                    <a:pt x="13540" y="80842"/>
                  </a:cubicBezTo>
                  <a:cubicBezTo>
                    <a:pt x="11206" y="80842"/>
                    <a:pt x="11206" y="80842"/>
                    <a:pt x="11206" y="80842"/>
                  </a:cubicBezTo>
                  <a:cubicBezTo>
                    <a:pt x="9338" y="79578"/>
                    <a:pt x="9338" y="79578"/>
                    <a:pt x="9338" y="79578"/>
                  </a:cubicBezTo>
                  <a:cubicBezTo>
                    <a:pt x="9338" y="79578"/>
                    <a:pt x="9338" y="75789"/>
                    <a:pt x="7003" y="75789"/>
                  </a:cubicBezTo>
                  <a:cubicBezTo>
                    <a:pt x="4669" y="75789"/>
                    <a:pt x="4669" y="75789"/>
                    <a:pt x="4669" y="75789"/>
                  </a:cubicBezTo>
                  <a:cubicBezTo>
                    <a:pt x="1867" y="75157"/>
                    <a:pt x="1867" y="75157"/>
                    <a:pt x="1867" y="75157"/>
                  </a:cubicBezTo>
                  <a:cubicBezTo>
                    <a:pt x="0" y="73263"/>
                    <a:pt x="0" y="73263"/>
                    <a:pt x="0" y="73263"/>
                  </a:cubicBezTo>
                  <a:cubicBezTo>
                    <a:pt x="466" y="68842"/>
                    <a:pt x="466" y="68842"/>
                    <a:pt x="466" y="68842"/>
                  </a:cubicBezTo>
                  <a:cubicBezTo>
                    <a:pt x="1400" y="65052"/>
                    <a:pt x="1400" y="65052"/>
                    <a:pt x="1400" y="65052"/>
                  </a:cubicBezTo>
                  <a:cubicBezTo>
                    <a:pt x="1867" y="64421"/>
                    <a:pt x="1867" y="64421"/>
                    <a:pt x="1867" y="64421"/>
                  </a:cubicBezTo>
                  <a:cubicBezTo>
                    <a:pt x="2334" y="66315"/>
                    <a:pt x="2334" y="66315"/>
                    <a:pt x="2334" y="66315"/>
                  </a:cubicBezTo>
                  <a:cubicBezTo>
                    <a:pt x="2801" y="66947"/>
                    <a:pt x="2801" y="66947"/>
                    <a:pt x="2801" y="66947"/>
                  </a:cubicBezTo>
                  <a:cubicBezTo>
                    <a:pt x="3268" y="66315"/>
                    <a:pt x="3268" y="66315"/>
                    <a:pt x="3268" y="66315"/>
                  </a:cubicBezTo>
                  <a:cubicBezTo>
                    <a:pt x="3268" y="63789"/>
                    <a:pt x="3268" y="63789"/>
                    <a:pt x="3268" y="63789"/>
                  </a:cubicBezTo>
                  <a:cubicBezTo>
                    <a:pt x="5136" y="62526"/>
                    <a:pt x="5136" y="62526"/>
                    <a:pt x="5136" y="62526"/>
                  </a:cubicBezTo>
                  <a:cubicBezTo>
                    <a:pt x="5136" y="61894"/>
                    <a:pt x="5136" y="61894"/>
                    <a:pt x="5136" y="61894"/>
                  </a:cubicBezTo>
                  <a:cubicBezTo>
                    <a:pt x="4202" y="60631"/>
                    <a:pt x="4202" y="60631"/>
                    <a:pt x="4202" y="60631"/>
                  </a:cubicBezTo>
                  <a:cubicBezTo>
                    <a:pt x="3735" y="60000"/>
                    <a:pt x="3735" y="60000"/>
                    <a:pt x="3735" y="60000"/>
                  </a:cubicBezTo>
                  <a:cubicBezTo>
                    <a:pt x="3268" y="55578"/>
                    <a:pt x="3268" y="55578"/>
                    <a:pt x="3268" y="55578"/>
                  </a:cubicBezTo>
                  <a:cubicBezTo>
                    <a:pt x="6536" y="54947"/>
                    <a:pt x="6536" y="54947"/>
                    <a:pt x="6536" y="54947"/>
                  </a:cubicBezTo>
                  <a:cubicBezTo>
                    <a:pt x="7470" y="53684"/>
                    <a:pt x="7470" y="53684"/>
                    <a:pt x="7470" y="53684"/>
                  </a:cubicBezTo>
                  <a:cubicBezTo>
                    <a:pt x="4669" y="50526"/>
                    <a:pt x="4669" y="50526"/>
                    <a:pt x="4669" y="50526"/>
                  </a:cubicBezTo>
                  <a:cubicBezTo>
                    <a:pt x="3735" y="49263"/>
                    <a:pt x="3735" y="49263"/>
                    <a:pt x="3735" y="49263"/>
                  </a:cubicBezTo>
                  <a:cubicBezTo>
                    <a:pt x="2801" y="40421"/>
                    <a:pt x="2801" y="40421"/>
                    <a:pt x="2801" y="40421"/>
                  </a:cubicBezTo>
                  <a:cubicBezTo>
                    <a:pt x="2801" y="37894"/>
                    <a:pt x="2801" y="37894"/>
                    <a:pt x="2801" y="37894"/>
                  </a:cubicBezTo>
                  <a:cubicBezTo>
                    <a:pt x="3735" y="37263"/>
                    <a:pt x="3735" y="37263"/>
                    <a:pt x="3735" y="37263"/>
                  </a:cubicBezTo>
                  <a:cubicBezTo>
                    <a:pt x="3735" y="25894"/>
                    <a:pt x="3735" y="25894"/>
                    <a:pt x="3735" y="25894"/>
                  </a:cubicBezTo>
                  <a:cubicBezTo>
                    <a:pt x="1400" y="23368"/>
                    <a:pt x="1400" y="23368"/>
                    <a:pt x="1400" y="23368"/>
                  </a:cubicBezTo>
                  <a:cubicBezTo>
                    <a:pt x="1400" y="14526"/>
                    <a:pt x="1400" y="14526"/>
                    <a:pt x="1400" y="14526"/>
                  </a:cubicBezTo>
                  <a:cubicBezTo>
                    <a:pt x="3735" y="10736"/>
                    <a:pt x="3735" y="10736"/>
                    <a:pt x="3735" y="10736"/>
                  </a:cubicBezTo>
                  <a:cubicBezTo>
                    <a:pt x="4669" y="6315"/>
                    <a:pt x="4669" y="6315"/>
                    <a:pt x="4669" y="6315"/>
                  </a:cubicBezTo>
                  <a:cubicBezTo>
                    <a:pt x="9805" y="13263"/>
                    <a:pt x="9805" y="13263"/>
                    <a:pt x="9805" y="13263"/>
                  </a:cubicBezTo>
                  <a:cubicBezTo>
                    <a:pt x="15408" y="18947"/>
                    <a:pt x="15408" y="18947"/>
                    <a:pt x="15408" y="18947"/>
                  </a:cubicBezTo>
                  <a:cubicBezTo>
                    <a:pt x="19610" y="21473"/>
                    <a:pt x="19610" y="21473"/>
                    <a:pt x="19610" y="21473"/>
                  </a:cubicBezTo>
                  <a:cubicBezTo>
                    <a:pt x="22879" y="22736"/>
                    <a:pt x="22879" y="22736"/>
                    <a:pt x="22879" y="22736"/>
                  </a:cubicBezTo>
                  <a:cubicBezTo>
                    <a:pt x="24280" y="22736"/>
                    <a:pt x="24280" y="22736"/>
                    <a:pt x="24280" y="22736"/>
                  </a:cubicBezTo>
                  <a:cubicBezTo>
                    <a:pt x="25680" y="22736"/>
                    <a:pt x="25680" y="22736"/>
                    <a:pt x="25680" y="22736"/>
                  </a:cubicBezTo>
                  <a:cubicBezTo>
                    <a:pt x="26614" y="27157"/>
                    <a:pt x="26614" y="27157"/>
                    <a:pt x="26614" y="27157"/>
                  </a:cubicBezTo>
                  <a:cubicBezTo>
                    <a:pt x="30350" y="26526"/>
                    <a:pt x="30350" y="26526"/>
                    <a:pt x="30350" y="26526"/>
                  </a:cubicBezTo>
                  <a:cubicBezTo>
                    <a:pt x="30817" y="32842"/>
                    <a:pt x="30817" y="32842"/>
                    <a:pt x="30817" y="32842"/>
                  </a:cubicBezTo>
                  <a:cubicBezTo>
                    <a:pt x="29416" y="35368"/>
                    <a:pt x="29416" y="35368"/>
                    <a:pt x="29416" y="35368"/>
                  </a:cubicBezTo>
                  <a:cubicBezTo>
                    <a:pt x="25214" y="38526"/>
                    <a:pt x="25214" y="38526"/>
                    <a:pt x="25214" y="38526"/>
                  </a:cubicBezTo>
                  <a:cubicBezTo>
                    <a:pt x="22412" y="43578"/>
                    <a:pt x="22412" y="43578"/>
                    <a:pt x="22412" y="43578"/>
                  </a:cubicBezTo>
                  <a:cubicBezTo>
                    <a:pt x="21478" y="46105"/>
                    <a:pt x="21478" y="46105"/>
                    <a:pt x="21478" y="46105"/>
                  </a:cubicBezTo>
                  <a:cubicBezTo>
                    <a:pt x="22412" y="46736"/>
                    <a:pt x="22412" y="46736"/>
                    <a:pt x="22412" y="46736"/>
                  </a:cubicBezTo>
                  <a:cubicBezTo>
                    <a:pt x="24280" y="44210"/>
                    <a:pt x="24280" y="44210"/>
                    <a:pt x="24280" y="44210"/>
                  </a:cubicBezTo>
                  <a:cubicBezTo>
                    <a:pt x="25680" y="41684"/>
                    <a:pt x="25680" y="41684"/>
                    <a:pt x="25680" y="41684"/>
                  </a:cubicBezTo>
                  <a:cubicBezTo>
                    <a:pt x="29883" y="37894"/>
                    <a:pt x="29883" y="37894"/>
                    <a:pt x="29883" y="37894"/>
                  </a:cubicBezTo>
                  <a:cubicBezTo>
                    <a:pt x="32684" y="36000"/>
                    <a:pt x="32684" y="36000"/>
                    <a:pt x="32684" y="36000"/>
                  </a:cubicBezTo>
                  <a:cubicBezTo>
                    <a:pt x="32217" y="38526"/>
                    <a:pt x="32217" y="38526"/>
                    <a:pt x="32217" y="38526"/>
                  </a:cubicBezTo>
                  <a:cubicBezTo>
                    <a:pt x="30817" y="40421"/>
                    <a:pt x="30817" y="40421"/>
                    <a:pt x="30817" y="40421"/>
                  </a:cubicBezTo>
                  <a:cubicBezTo>
                    <a:pt x="28949" y="46736"/>
                    <a:pt x="28949" y="46736"/>
                    <a:pt x="28949" y="46736"/>
                  </a:cubicBezTo>
                  <a:cubicBezTo>
                    <a:pt x="24280" y="50526"/>
                    <a:pt x="24280" y="50526"/>
                    <a:pt x="24280" y="50526"/>
                  </a:cubicBezTo>
                  <a:cubicBezTo>
                    <a:pt x="21478" y="54315"/>
                    <a:pt x="21478" y="54315"/>
                    <a:pt x="21478" y="54315"/>
                  </a:cubicBezTo>
                  <a:cubicBezTo>
                    <a:pt x="21478" y="57473"/>
                    <a:pt x="21478" y="57473"/>
                    <a:pt x="21478" y="57473"/>
                  </a:cubicBezTo>
                  <a:cubicBezTo>
                    <a:pt x="23346" y="58105"/>
                    <a:pt x="23346" y="58105"/>
                    <a:pt x="23346" y="58105"/>
                  </a:cubicBezTo>
                  <a:cubicBezTo>
                    <a:pt x="25680" y="54947"/>
                    <a:pt x="25680" y="54947"/>
                    <a:pt x="25680" y="54947"/>
                  </a:cubicBezTo>
                  <a:cubicBezTo>
                    <a:pt x="28015" y="52421"/>
                    <a:pt x="28015" y="52421"/>
                    <a:pt x="28015" y="52421"/>
                  </a:cubicBezTo>
                  <a:cubicBezTo>
                    <a:pt x="30350" y="51789"/>
                    <a:pt x="30350" y="51789"/>
                    <a:pt x="30350" y="51789"/>
                  </a:cubicBezTo>
                  <a:cubicBezTo>
                    <a:pt x="32217" y="49263"/>
                    <a:pt x="32217" y="49263"/>
                    <a:pt x="32217" y="49263"/>
                  </a:cubicBezTo>
                  <a:cubicBezTo>
                    <a:pt x="33151" y="42947"/>
                    <a:pt x="33151" y="42947"/>
                    <a:pt x="33151" y="42947"/>
                  </a:cubicBezTo>
                  <a:cubicBezTo>
                    <a:pt x="35019" y="37894"/>
                    <a:pt x="35019" y="37894"/>
                    <a:pt x="35019" y="37894"/>
                  </a:cubicBezTo>
                  <a:cubicBezTo>
                    <a:pt x="37354" y="34105"/>
                    <a:pt x="37354" y="34105"/>
                    <a:pt x="37354" y="34105"/>
                  </a:cubicBezTo>
                  <a:cubicBezTo>
                    <a:pt x="37821" y="31578"/>
                    <a:pt x="37821" y="31578"/>
                    <a:pt x="37821" y="31578"/>
                  </a:cubicBezTo>
                  <a:cubicBezTo>
                    <a:pt x="36420" y="26526"/>
                    <a:pt x="36420" y="26526"/>
                    <a:pt x="36420" y="26526"/>
                  </a:cubicBezTo>
                  <a:cubicBezTo>
                    <a:pt x="36420" y="21473"/>
                    <a:pt x="36420" y="21473"/>
                    <a:pt x="36420" y="21473"/>
                  </a:cubicBezTo>
                  <a:cubicBezTo>
                    <a:pt x="35019" y="22105"/>
                    <a:pt x="35019" y="22105"/>
                    <a:pt x="35019" y="22105"/>
                  </a:cubicBezTo>
                  <a:cubicBezTo>
                    <a:pt x="34085" y="24000"/>
                    <a:pt x="34085" y="24000"/>
                    <a:pt x="34085" y="24000"/>
                  </a:cubicBezTo>
                  <a:cubicBezTo>
                    <a:pt x="34552" y="29052"/>
                    <a:pt x="34552" y="29052"/>
                    <a:pt x="34552" y="29052"/>
                  </a:cubicBezTo>
                  <a:cubicBezTo>
                    <a:pt x="35486" y="32842"/>
                    <a:pt x="35486" y="32842"/>
                    <a:pt x="35486" y="32842"/>
                  </a:cubicBezTo>
                  <a:cubicBezTo>
                    <a:pt x="35486" y="34105"/>
                    <a:pt x="35486" y="34105"/>
                    <a:pt x="35486" y="34105"/>
                  </a:cubicBezTo>
                  <a:cubicBezTo>
                    <a:pt x="34552" y="33473"/>
                    <a:pt x="34552" y="33473"/>
                    <a:pt x="34552" y="33473"/>
                  </a:cubicBezTo>
                  <a:cubicBezTo>
                    <a:pt x="33618" y="32210"/>
                    <a:pt x="33618" y="32210"/>
                    <a:pt x="33618" y="32210"/>
                  </a:cubicBezTo>
                  <a:cubicBezTo>
                    <a:pt x="32684" y="29052"/>
                    <a:pt x="32684" y="29052"/>
                    <a:pt x="32684" y="29052"/>
                  </a:cubicBezTo>
                  <a:cubicBezTo>
                    <a:pt x="31750" y="25894"/>
                    <a:pt x="31750" y="25894"/>
                    <a:pt x="31750" y="25894"/>
                  </a:cubicBezTo>
                  <a:cubicBezTo>
                    <a:pt x="31750" y="23368"/>
                    <a:pt x="31750" y="23368"/>
                    <a:pt x="31750" y="23368"/>
                  </a:cubicBezTo>
                  <a:cubicBezTo>
                    <a:pt x="34085" y="20210"/>
                    <a:pt x="34085" y="20210"/>
                    <a:pt x="34085" y="20210"/>
                  </a:cubicBezTo>
                  <a:cubicBezTo>
                    <a:pt x="35019" y="17684"/>
                    <a:pt x="35019" y="17684"/>
                    <a:pt x="35019" y="17684"/>
                  </a:cubicBezTo>
                  <a:cubicBezTo>
                    <a:pt x="34552" y="15157"/>
                    <a:pt x="34552" y="15157"/>
                    <a:pt x="34552" y="15157"/>
                  </a:cubicBezTo>
                  <a:cubicBezTo>
                    <a:pt x="36887" y="18315"/>
                    <a:pt x="36887" y="18315"/>
                    <a:pt x="36887" y="18315"/>
                  </a:cubicBezTo>
                  <a:cubicBezTo>
                    <a:pt x="37354" y="18947"/>
                    <a:pt x="37354" y="18947"/>
                    <a:pt x="37354" y="18947"/>
                  </a:cubicBezTo>
                  <a:cubicBezTo>
                    <a:pt x="37821" y="15157"/>
                    <a:pt x="37821" y="15157"/>
                    <a:pt x="37821" y="15157"/>
                  </a:cubicBezTo>
                  <a:cubicBezTo>
                    <a:pt x="36887" y="9473"/>
                    <a:pt x="36887" y="9473"/>
                    <a:pt x="36887" y="9473"/>
                  </a:cubicBezTo>
                  <a:cubicBezTo>
                    <a:pt x="37354" y="7578"/>
                    <a:pt x="37354" y="7578"/>
                    <a:pt x="37354" y="7578"/>
                  </a:cubicBezTo>
                  <a:cubicBezTo>
                    <a:pt x="35953" y="6947"/>
                    <a:pt x="35953" y="6947"/>
                    <a:pt x="35953" y="6947"/>
                  </a:cubicBezTo>
                  <a:cubicBezTo>
                    <a:pt x="35486" y="0"/>
                    <a:pt x="35486" y="0"/>
                    <a:pt x="35486" y="0"/>
                  </a:cubicBezTo>
                  <a:cubicBezTo>
                    <a:pt x="35486" y="0"/>
                    <a:pt x="62101" y="10105"/>
                    <a:pt x="67704" y="12000"/>
                  </a:cubicBezTo>
                  <a:cubicBezTo>
                    <a:pt x="72840" y="13894"/>
                    <a:pt x="107392" y="26526"/>
                    <a:pt x="109727" y="27157"/>
                  </a:cubicBezTo>
                  <a:cubicBezTo>
                    <a:pt x="112062" y="28421"/>
                    <a:pt x="114863" y="28421"/>
                    <a:pt x="114863" y="28421"/>
                  </a:cubicBezTo>
                  <a:lnTo>
                    <a:pt x="120000" y="29684"/>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0" name="Shape 1386">
              <a:extLst>
                <a:ext uri="{FF2B5EF4-FFF2-40B4-BE49-F238E27FC236}">
                  <a16:creationId xmlns:a16="http://schemas.microsoft.com/office/drawing/2014/main" id="{54F20D32-747C-6C43-8870-C152FD5003E9}"/>
                </a:ext>
              </a:extLst>
            </p:cNvPr>
            <p:cNvSpPr/>
            <p:nvPr/>
          </p:nvSpPr>
          <p:spPr>
            <a:xfrm>
              <a:off x="5925594" y="2621841"/>
              <a:ext cx="384509" cy="394627"/>
            </a:xfrm>
            <a:custGeom>
              <a:avLst/>
              <a:gdLst/>
              <a:ahLst/>
              <a:cxnLst/>
              <a:rect l="0" t="0" r="0" b="0"/>
              <a:pathLst>
                <a:path w="120000" h="120000" extrusionOk="0">
                  <a:moveTo>
                    <a:pt x="17894" y="0"/>
                  </a:moveTo>
                  <a:lnTo>
                    <a:pt x="119999" y="11794"/>
                  </a:lnTo>
                  <a:lnTo>
                    <a:pt x="119473" y="22564"/>
                  </a:lnTo>
                  <a:lnTo>
                    <a:pt x="117894" y="22564"/>
                  </a:lnTo>
                  <a:lnTo>
                    <a:pt x="110526" y="115897"/>
                  </a:lnTo>
                  <a:lnTo>
                    <a:pt x="47894" y="110256"/>
                  </a:lnTo>
                  <a:lnTo>
                    <a:pt x="47368" y="114871"/>
                  </a:lnTo>
                  <a:lnTo>
                    <a:pt x="16842" y="111794"/>
                  </a:lnTo>
                  <a:lnTo>
                    <a:pt x="15263" y="120000"/>
                  </a:lnTo>
                  <a:lnTo>
                    <a:pt x="0" y="117948"/>
                  </a:lnTo>
                  <a:lnTo>
                    <a:pt x="17894"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1" name="Shape 1387">
              <a:extLst>
                <a:ext uri="{FF2B5EF4-FFF2-40B4-BE49-F238E27FC236}">
                  <a16:creationId xmlns:a16="http://schemas.microsoft.com/office/drawing/2014/main" id="{5A366B2F-A255-1F4B-8634-9715B813D40D}"/>
                </a:ext>
              </a:extLst>
            </p:cNvPr>
            <p:cNvSpPr/>
            <p:nvPr/>
          </p:nvSpPr>
          <p:spPr>
            <a:xfrm>
              <a:off x="6068941" y="2696043"/>
              <a:ext cx="762272" cy="752153"/>
            </a:xfrm>
            <a:custGeom>
              <a:avLst/>
              <a:gdLst/>
              <a:ahLst/>
              <a:cxnLst/>
              <a:rect l="0" t="0" r="0" b="0"/>
              <a:pathLst>
                <a:path w="120000" h="120000" extrusionOk="0">
                  <a:moveTo>
                    <a:pt x="118407" y="68071"/>
                  </a:moveTo>
                  <a:lnTo>
                    <a:pt x="118938" y="65919"/>
                  </a:lnTo>
                  <a:lnTo>
                    <a:pt x="120000" y="64573"/>
                  </a:lnTo>
                  <a:lnTo>
                    <a:pt x="119469" y="62959"/>
                  </a:lnTo>
                  <a:lnTo>
                    <a:pt x="118938" y="60807"/>
                  </a:lnTo>
                  <a:lnTo>
                    <a:pt x="118672" y="59999"/>
                  </a:lnTo>
                  <a:lnTo>
                    <a:pt x="118672" y="58385"/>
                  </a:lnTo>
                  <a:lnTo>
                    <a:pt x="118407" y="57847"/>
                  </a:lnTo>
                  <a:lnTo>
                    <a:pt x="117345" y="55426"/>
                  </a:lnTo>
                  <a:lnTo>
                    <a:pt x="117345" y="54887"/>
                  </a:lnTo>
                  <a:lnTo>
                    <a:pt x="115486" y="53273"/>
                  </a:lnTo>
                  <a:lnTo>
                    <a:pt x="115486" y="35246"/>
                  </a:lnTo>
                  <a:lnTo>
                    <a:pt x="112831" y="34977"/>
                  </a:lnTo>
                  <a:lnTo>
                    <a:pt x="112300" y="35515"/>
                  </a:lnTo>
                  <a:lnTo>
                    <a:pt x="111504" y="35246"/>
                  </a:lnTo>
                  <a:lnTo>
                    <a:pt x="110707" y="34439"/>
                  </a:lnTo>
                  <a:lnTo>
                    <a:pt x="109646" y="33901"/>
                  </a:lnTo>
                  <a:lnTo>
                    <a:pt x="108318" y="33901"/>
                  </a:lnTo>
                  <a:lnTo>
                    <a:pt x="106725" y="32825"/>
                  </a:lnTo>
                  <a:lnTo>
                    <a:pt x="105663" y="31479"/>
                  </a:lnTo>
                  <a:lnTo>
                    <a:pt x="104336" y="31210"/>
                  </a:lnTo>
                  <a:lnTo>
                    <a:pt x="102212" y="31748"/>
                  </a:lnTo>
                  <a:lnTo>
                    <a:pt x="101681" y="31479"/>
                  </a:lnTo>
                  <a:lnTo>
                    <a:pt x="100353" y="31210"/>
                  </a:lnTo>
                  <a:lnTo>
                    <a:pt x="99292" y="32017"/>
                  </a:lnTo>
                  <a:lnTo>
                    <a:pt x="98761" y="32286"/>
                  </a:lnTo>
                  <a:lnTo>
                    <a:pt x="97964" y="31748"/>
                  </a:lnTo>
                  <a:lnTo>
                    <a:pt x="96902" y="31748"/>
                  </a:lnTo>
                  <a:lnTo>
                    <a:pt x="96371" y="32556"/>
                  </a:lnTo>
                  <a:lnTo>
                    <a:pt x="95044" y="33363"/>
                  </a:lnTo>
                  <a:lnTo>
                    <a:pt x="93982" y="33632"/>
                  </a:lnTo>
                  <a:lnTo>
                    <a:pt x="93451" y="32825"/>
                  </a:lnTo>
                  <a:lnTo>
                    <a:pt x="92654" y="32017"/>
                  </a:lnTo>
                  <a:lnTo>
                    <a:pt x="90530" y="32286"/>
                  </a:lnTo>
                  <a:lnTo>
                    <a:pt x="89203" y="31479"/>
                  </a:lnTo>
                  <a:lnTo>
                    <a:pt x="88141" y="31748"/>
                  </a:lnTo>
                  <a:lnTo>
                    <a:pt x="87610" y="32825"/>
                  </a:lnTo>
                  <a:lnTo>
                    <a:pt x="87079" y="33094"/>
                  </a:lnTo>
                  <a:lnTo>
                    <a:pt x="86814" y="31748"/>
                  </a:lnTo>
                  <a:lnTo>
                    <a:pt x="86283" y="31210"/>
                  </a:lnTo>
                  <a:lnTo>
                    <a:pt x="84690" y="32286"/>
                  </a:lnTo>
                  <a:lnTo>
                    <a:pt x="84424" y="31210"/>
                  </a:lnTo>
                  <a:lnTo>
                    <a:pt x="82831" y="30134"/>
                  </a:lnTo>
                  <a:lnTo>
                    <a:pt x="82300" y="30134"/>
                  </a:lnTo>
                  <a:lnTo>
                    <a:pt x="81769" y="30941"/>
                  </a:lnTo>
                  <a:lnTo>
                    <a:pt x="80973" y="31479"/>
                  </a:lnTo>
                  <a:lnTo>
                    <a:pt x="80176" y="31210"/>
                  </a:lnTo>
                  <a:lnTo>
                    <a:pt x="79911" y="29865"/>
                  </a:lnTo>
                  <a:lnTo>
                    <a:pt x="79115" y="29865"/>
                  </a:lnTo>
                  <a:lnTo>
                    <a:pt x="78318" y="28251"/>
                  </a:lnTo>
                  <a:lnTo>
                    <a:pt x="76194" y="28251"/>
                  </a:lnTo>
                  <a:lnTo>
                    <a:pt x="75398" y="28789"/>
                  </a:lnTo>
                  <a:lnTo>
                    <a:pt x="74601" y="27982"/>
                  </a:lnTo>
                  <a:lnTo>
                    <a:pt x="74336" y="27982"/>
                  </a:lnTo>
                  <a:lnTo>
                    <a:pt x="73008" y="28251"/>
                  </a:lnTo>
                  <a:lnTo>
                    <a:pt x="71415" y="27174"/>
                  </a:lnTo>
                  <a:lnTo>
                    <a:pt x="69292" y="27174"/>
                  </a:lnTo>
                  <a:lnTo>
                    <a:pt x="68761" y="25291"/>
                  </a:lnTo>
                  <a:lnTo>
                    <a:pt x="67699" y="24753"/>
                  </a:lnTo>
                  <a:lnTo>
                    <a:pt x="67168" y="25022"/>
                  </a:lnTo>
                  <a:lnTo>
                    <a:pt x="66371" y="24753"/>
                  </a:lnTo>
                  <a:lnTo>
                    <a:pt x="65575" y="25022"/>
                  </a:lnTo>
                  <a:lnTo>
                    <a:pt x="64778" y="25022"/>
                  </a:lnTo>
                  <a:lnTo>
                    <a:pt x="64247" y="24215"/>
                  </a:lnTo>
                  <a:lnTo>
                    <a:pt x="62389" y="22331"/>
                  </a:lnTo>
                  <a:lnTo>
                    <a:pt x="63451" y="1614"/>
                  </a:lnTo>
                  <a:lnTo>
                    <a:pt x="36902" y="0"/>
                  </a:lnTo>
                  <a:lnTo>
                    <a:pt x="33185" y="48968"/>
                  </a:lnTo>
                  <a:lnTo>
                    <a:pt x="1592" y="46008"/>
                  </a:lnTo>
                  <a:lnTo>
                    <a:pt x="1327" y="48430"/>
                  </a:lnTo>
                  <a:lnTo>
                    <a:pt x="0" y="48430"/>
                  </a:lnTo>
                  <a:lnTo>
                    <a:pt x="530" y="49237"/>
                  </a:lnTo>
                  <a:lnTo>
                    <a:pt x="1858" y="50044"/>
                  </a:lnTo>
                  <a:lnTo>
                    <a:pt x="2654" y="51121"/>
                  </a:lnTo>
                  <a:lnTo>
                    <a:pt x="2920" y="51928"/>
                  </a:lnTo>
                  <a:lnTo>
                    <a:pt x="3451" y="53004"/>
                  </a:lnTo>
                  <a:lnTo>
                    <a:pt x="3982" y="53273"/>
                  </a:lnTo>
                  <a:lnTo>
                    <a:pt x="4778" y="53811"/>
                  </a:lnTo>
                  <a:lnTo>
                    <a:pt x="5575" y="54349"/>
                  </a:lnTo>
                  <a:lnTo>
                    <a:pt x="5840" y="55156"/>
                  </a:lnTo>
                  <a:lnTo>
                    <a:pt x="6902" y="56502"/>
                  </a:lnTo>
                  <a:lnTo>
                    <a:pt x="7964" y="57309"/>
                  </a:lnTo>
                  <a:lnTo>
                    <a:pt x="10088" y="60269"/>
                  </a:lnTo>
                  <a:lnTo>
                    <a:pt x="10884" y="60269"/>
                  </a:lnTo>
                  <a:lnTo>
                    <a:pt x="11681" y="61076"/>
                  </a:lnTo>
                  <a:lnTo>
                    <a:pt x="12743" y="61883"/>
                  </a:lnTo>
                  <a:lnTo>
                    <a:pt x="14070" y="62959"/>
                  </a:lnTo>
                  <a:lnTo>
                    <a:pt x="14601" y="64035"/>
                  </a:lnTo>
                  <a:lnTo>
                    <a:pt x="14601" y="65919"/>
                  </a:lnTo>
                  <a:lnTo>
                    <a:pt x="15663" y="67533"/>
                  </a:lnTo>
                  <a:lnTo>
                    <a:pt x="15929" y="68609"/>
                  </a:lnTo>
                  <a:lnTo>
                    <a:pt x="15663" y="69686"/>
                  </a:lnTo>
                  <a:lnTo>
                    <a:pt x="15663" y="71031"/>
                  </a:lnTo>
                  <a:lnTo>
                    <a:pt x="15929" y="72645"/>
                  </a:lnTo>
                  <a:lnTo>
                    <a:pt x="17256" y="73991"/>
                  </a:lnTo>
                  <a:lnTo>
                    <a:pt x="17522" y="74798"/>
                  </a:lnTo>
                  <a:lnTo>
                    <a:pt x="17787" y="75067"/>
                  </a:lnTo>
                  <a:lnTo>
                    <a:pt x="18318" y="75605"/>
                  </a:lnTo>
                  <a:lnTo>
                    <a:pt x="18849" y="76143"/>
                  </a:lnTo>
                  <a:lnTo>
                    <a:pt x="19646" y="76950"/>
                  </a:lnTo>
                  <a:lnTo>
                    <a:pt x="20707" y="77757"/>
                  </a:lnTo>
                  <a:lnTo>
                    <a:pt x="21504" y="78565"/>
                  </a:lnTo>
                  <a:lnTo>
                    <a:pt x="22300" y="78834"/>
                  </a:lnTo>
                  <a:lnTo>
                    <a:pt x="23362" y="79641"/>
                  </a:lnTo>
                  <a:lnTo>
                    <a:pt x="24955" y="80448"/>
                  </a:lnTo>
                  <a:lnTo>
                    <a:pt x="26814" y="81793"/>
                  </a:lnTo>
                  <a:lnTo>
                    <a:pt x="27610" y="82062"/>
                  </a:lnTo>
                  <a:lnTo>
                    <a:pt x="28938" y="82600"/>
                  </a:lnTo>
                  <a:lnTo>
                    <a:pt x="30000" y="82600"/>
                  </a:lnTo>
                  <a:lnTo>
                    <a:pt x="30530" y="81524"/>
                  </a:lnTo>
                  <a:lnTo>
                    <a:pt x="31327" y="80717"/>
                  </a:lnTo>
                  <a:lnTo>
                    <a:pt x="31858" y="80179"/>
                  </a:lnTo>
                  <a:lnTo>
                    <a:pt x="32654" y="79910"/>
                  </a:lnTo>
                  <a:lnTo>
                    <a:pt x="32654" y="78565"/>
                  </a:lnTo>
                  <a:lnTo>
                    <a:pt x="33185" y="77488"/>
                  </a:lnTo>
                  <a:lnTo>
                    <a:pt x="33716" y="76143"/>
                  </a:lnTo>
                  <a:lnTo>
                    <a:pt x="35044" y="74529"/>
                  </a:lnTo>
                  <a:lnTo>
                    <a:pt x="36902" y="74260"/>
                  </a:lnTo>
                  <a:lnTo>
                    <a:pt x="37964" y="73991"/>
                  </a:lnTo>
                  <a:lnTo>
                    <a:pt x="39292" y="73991"/>
                  </a:lnTo>
                  <a:lnTo>
                    <a:pt x="40619" y="74529"/>
                  </a:lnTo>
                  <a:lnTo>
                    <a:pt x="42212" y="74798"/>
                  </a:lnTo>
                  <a:lnTo>
                    <a:pt x="43008" y="74798"/>
                  </a:lnTo>
                  <a:lnTo>
                    <a:pt x="45132" y="75067"/>
                  </a:lnTo>
                  <a:lnTo>
                    <a:pt x="45929" y="75605"/>
                  </a:lnTo>
                  <a:lnTo>
                    <a:pt x="46725" y="77219"/>
                  </a:lnTo>
                  <a:lnTo>
                    <a:pt x="47256" y="77219"/>
                  </a:lnTo>
                  <a:lnTo>
                    <a:pt x="48584" y="78565"/>
                  </a:lnTo>
                  <a:lnTo>
                    <a:pt x="49646" y="79103"/>
                  </a:lnTo>
                  <a:lnTo>
                    <a:pt x="50442" y="80717"/>
                  </a:lnTo>
                  <a:lnTo>
                    <a:pt x="52035" y="82869"/>
                  </a:lnTo>
                  <a:lnTo>
                    <a:pt x="53097" y="86098"/>
                  </a:lnTo>
                  <a:lnTo>
                    <a:pt x="53893" y="87174"/>
                  </a:lnTo>
                  <a:lnTo>
                    <a:pt x="54955" y="89327"/>
                  </a:lnTo>
                  <a:lnTo>
                    <a:pt x="54955" y="90134"/>
                  </a:lnTo>
                  <a:lnTo>
                    <a:pt x="55752" y="92286"/>
                  </a:lnTo>
                  <a:lnTo>
                    <a:pt x="57876" y="94170"/>
                  </a:lnTo>
                  <a:lnTo>
                    <a:pt x="58407" y="96322"/>
                  </a:lnTo>
                  <a:lnTo>
                    <a:pt x="61061" y="99551"/>
                  </a:lnTo>
                  <a:lnTo>
                    <a:pt x="62389" y="100089"/>
                  </a:lnTo>
                  <a:lnTo>
                    <a:pt x="62123" y="102511"/>
                  </a:lnTo>
                  <a:lnTo>
                    <a:pt x="61592" y="103049"/>
                  </a:lnTo>
                  <a:lnTo>
                    <a:pt x="62123" y="103587"/>
                  </a:lnTo>
                  <a:lnTo>
                    <a:pt x="62920" y="104394"/>
                  </a:lnTo>
                  <a:lnTo>
                    <a:pt x="62920" y="106008"/>
                  </a:lnTo>
                  <a:lnTo>
                    <a:pt x="64513" y="108968"/>
                  </a:lnTo>
                  <a:lnTo>
                    <a:pt x="65309" y="110582"/>
                  </a:lnTo>
                  <a:lnTo>
                    <a:pt x="66106" y="111928"/>
                  </a:lnTo>
                  <a:lnTo>
                    <a:pt x="66637" y="113273"/>
                  </a:lnTo>
                  <a:lnTo>
                    <a:pt x="68761" y="113542"/>
                  </a:lnTo>
                  <a:lnTo>
                    <a:pt x="70088" y="114887"/>
                  </a:lnTo>
                  <a:lnTo>
                    <a:pt x="72477" y="114887"/>
                  </a:lnTo>
                  <a:lnTo>
                    <a:pt x="74336" y="116771"/>
                  </a:lnTo>
                  <a:lnTo>
                    <a:pt x="75398" y="116771"/>
                  </a:lnTo>
                  <a:lnTo>
                    <a:pt x="75929" y="117578"/>
                  </a:lnTo>
                  <a:lnTo>
                    <a:pt x="77256" y="117847"/>
                  </a:lnTo>
                  <a:lnTo>
                    <a:pt x="77522" y="117309"/>
                  </a:lnTo>
                  <a:lnTo>
                    <a:pt x="80176" y="117847"/>
                  </a:lnTo>
                  <a:lnTo>
                    <a:pt x="80176" y="118116"/>
                  </a:lnTo>
                  <a:lnTo>
                    <a:pt x="80973" y="118923"/>
                  </a:lnTo>
                  <a:lnTo>
                    <a:pt x="82300" y="119999"/>
                  </a:lnTo>
                  <a:lnTo>
                    <a:pt x="83097" y="119461"/>
                  </a:lnTo>
                  <a:lnTo>
                    <a:pt x="83362" y="118923"/>
                  </a:lnTo>
                  <a:lnTo>
                    <a:pt x="85221" y="118654"/>
                  </a:lnTo>
                  <a:lnTo>
                    <a:pt x="84690" y="117309"/>
                  </a:lnTo>
                  <a:lnTo>
                    <a:pt x="84690" y="116502"/>
                  </a:lnTo>
                  <a:lnTo>
                    <a:pt x="84424" y="115426"/>
                  </a:lnTo>
                  <a:lnTo>
                    <a:pt x="84159" y="114349"/>
                  </a:lnTo>
                  <a:lnTo>
                    <a:pt x="83362" y="113811"/>
                  </a:lnTo>
                  <a:lnTo>
                    <a:pt x="82831" y="112197"/>
                  </a:lnTo>
                  <a:lnTo>
                    <a:pt x="82566" y="110582"/>
                  </a:lnTo>
                  <a:lnTo>
                    <a:pt x="81769" y="108699"/>
                  </a:lnTo>
                  <a:lnTo>
                    <a:pt x="81769" y="107085"/>
                  </a:lnTo>
                  <a:lnTo>
                    <a:pt x="82566" y="104663"/>
                  </a:lnTo>
                  <a:lnTo>
                    <a:pt x="83362" y="102242"/>
                  </a:lnTo>
                  <a:lnTo>
                    <a:pt x="84424" y="99551"/>
                  </a:lnTo>
                  <a:lnTo>
                    <a:pt x="84159" y="99013"/>
                  </a:lnTo>
                  <a:lnTo>
                    <a:pt x="83362" y="98475"/>
                  </a:lnTo>
                  <a:lnTo>
                    <a:pt x="82566" y="97668"/>
                  </a:lnTo>
                  <a:lnTo>
                    <a:pt x="82566" y="97130"/>
                  </a:lnTo>
                  <a:lnTo>
                    <a:pt x="83097" y="97399"/>
                  </a:lnTo>
                  <a:lnTo>
                    <a:pt x="85486" y="97130"/>
                  </a:lnTo>
                  <a:lnTo>
                    <a:pt x="85752" y="97130"/>
                  </a:lnTo>
                  <a:lnTo>
                    <a:pt x="86548" y="95515"/>
                  </a:lnTo>
                  <a:lnTo>
                    <a:pt x="85752" y="95515"/>
                  </a:lnTo>
                  <a:lnTo>
                    <a:pt x="85486" y="94977"/>
                  </a:lnTo>
                  <a:lnTo>
                    <a:pt x="85486" y="94439"/>
                  </a:lnTo>
                  <a:lnTo>
                    <a:pt x="86017" y="94170"/>
                  </a:lnTo>
                  <a:lnTo>
                    <a:pt x="87079" y="94170"/>
                  </a:lnTo>
                  <a:lnTo>
                    <a:pt x="88407" y="94170"/>
                  </a:lnTo>
                  <a:lnTo>
                    <a:pt x="88938" y="94439"/>
                  </a:lnTo>
                  <a:lnTo>
                    <a:pt x="89734" y="94170"/>
                  </a:lnTo>
                  <a:lnTo>
                    <a:pt x="91061" y="93094"/>
                  </a:lnTo>
                  <a:lnTo>
                    <a:pt x="90530" y="93094"/>
                  </a:lnTo>
                  <a:lnTo>
                    <a:pt x="89469" y="93901"/>
                  </a:lnTo>
                  <a:lnTo>
                    <a:pt x="89203" y="92825"/>
                  </a:lnTo>
                  <a:lnTo>
                    <a:pt x="89734" y="91210"/>
                  </a:lnTo>
                  <a:lnTo>
                    <a:pt x="90265" y="91748"/>
                  </a:lnTo>
                  <a:lnTo>
                    <a:pt x="90796" y="92017"/>
                  </a:lnTo>
                  <a:lnTo>
                    <a:pt x="92123" y="92017"/>
                  </a:lnTo>
                  <a:lnTo>
                    <a:pt x="92654" y="91479"/>
                  </a:lnTo>
                  <a:lnTo>
                    <a:pt x="92389" y="90403"/>
                  </a:lnTo>
                  <a:lnTo>
                    <a:pt x="91592" y="89327"/>
                  </a:lnTo>
                  <a:lnTo>
                    <a:pt x="91858" y="89058"/>
                  </a:lnTo>
                  <a:lnTo>
                    <a:pt x="92654" y="89058"/>
                  </a:lnTo>
                  <a:lnTo>
                    <a:pt x="93451" y="88520"/>
                  </a:lnTo>
                  <a:lnTo>
                    <a:pt x="93982" y="89058"/>
                  </a:lnTo>
                  <a:lnTo>
                    <a:pt x="94778" y="88520"/>
                  </a:lnTo>
                  <a:lnTo>
                    <a:pt x="95044" y="89058"/>
                  </a:lnTo>
                  <a:lnTo>
                    <a:pt x="95840" y="89596"/>
                  </a:lnTo>
                  <a:lnTo>
                    <a:pt x="96637" y="89058"/>
                  </a:lnTo>
                  <a:lnTo>
                    <a:pt x="97433" y="88520"/>
                  </a:lnTo>
                  <a:lnTo>
                    <a:pt x="99292" y="87982"/>
                  </a:lnTo>
                  <a:lnTo>
                    <a:pt x="101150" y="87713"/>
                  </a:lnTo>
                  <a:lnTo>
                    <a:pt x="104070" y="86098"/>
                  </a:lnTo>
                  <a:lnTo>
                    <a:pt x="104867" y="84484"/>
                  </a:lnTo>
                  <a:lnTo>
                    <a:pt x="105132" y="83139"/>
                  </a:lnTo>
                  <a:lnTo>
                    <a:pt x="105929" y="82600"/>
                  </a:lnTo>
                  <a:lnTo>
                    <a:pt x="106725" y="82331"/>
                  </a:lnTo>
                  <a:lnTo>
                    <a:pt x="106991" y="82062"/>
                  </a:lnTo>
                  <a:lnTo>
                    <a:pt x="107787" y="81524"/>
                  </a:lnTo>
                  <a:lnTo>
                    <a:pt x="107522" y="80717"/>
                  </a:lnTo>
                  <a:lnTo>
                    <a:pt x="107256" y="79910"/>
                  </a:lnTo>
                  <a:lnTo>
                    <a:pt x="106991" y="79641"/>
                  </a:lnTo>
                  <a:lnTo>
                    <a:pt x="106725" y="79103"/>
                  </a:lnTo>
                  <a:lnTo>
                    <a:pt x="106991" y="78295"/>
                  </a:lnTo>
                  <a:lnTo>
                    <a:pt x="108053" y="77488"/>
                  </a:lnTo>
                  <a:lnTo>
                    <a:pt x="108849" y="76950"/>
                  </a:lnTo>
                  <a:lnTo>
                    <a:pt x="109380" y="76950"/>
                  </a:lnTo>
                  <a:lnTo>
                    <a:pt x="109380" y="77757"/>
                  </a:lnTo>
                  <a:lnTo>
                    <a:pt x="109380" y="78834"/>
                  </a:lnTo>
                  <a:lnTo>
                    <a:pt x="109380" y="80448"/>
                  </a:lnTo>
                  <a:lnTo>
                    <a:pt x="109646" y="80717"/>
                  </a:lnTo>
                  <a:lnTo>
                    <a:pt x="111238" y="79372"/>
                  </a:lnTo>
                  <a:lnTo>
                    <a:pt x="112566" y="79103"/>
                  </a:lnTo>
                  <a:lnTo>
                    <a:pt x="116548" y="77488"/>
                  </a:lnTo>
                  <a:lnTo>
                    <a:pt x="117079" y="77219"/>
                  </a:lnTo>
                  <a:lnTo>
                    <a:pt x="117876" y="75874"/>
                  </a:lnTo>
                  <a:lnTo>
                    <a:pt x="118672" y="73183"/>
                  </a:lnTo>
                  <a:lnTo>
                    <a:pt x="118672" y="72107"/>
                  </a:lnTo>
                  <a:lnTo>
                    <a:pt x="117876" y="70224"/>
                  </a:lnTo>
                  <a:lnTo>
                    <a:pt x="118407" y="68878"/>
                  </a:lnTo>
                  <a:lnTo>
                    <a:pt x="118407" y="68071"/>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2" name="Shape 1388">
              <a:extLst>
                <a:ext uri="{FF2B5EF4-FFF2-40B4-BE49-F238E27FC236}">
                  <a16:creationId xmlns:a16="http://schemas.microsoft.com/office/drawing/2014/main" id="{3BA322A8-2B7A-C345-9184-2D64F458AEBC}"/>
                </a:ext>
              </a:extLst>
            </p:cNvPr>
            <p:cNvSpPr/>
            <p:nvPr/>
          </p:nvSpPr>
          <p:spPr>
            <a:xfrm>
              <a:off x="5613601" y="2574619"/>
              <a:ext cx="369329" cy="435102"/>
            </a:xfrm>
            <a:custGeom>
              <a:avLst/>
              <a:gdLst/>
              <a:ahLst/>
              <a:cxnLst/>
              <a:rect l="0" t="0" r="0" b="0"/>
              <a:pathLst>
                <a:path w="120000" h="120000" extrusionOk="0">
                  <a:moveTo>
                    <a:pt x="33822" y="0"/>
                  </a:moveTo>
                  <a:cubicBezTo>
                    <a:pt x="33822" y="0"/>
                    <a:pt x="31969" y="7500"/>
                    <a:pt x="31505" y="9868"/>
                  </a:cubicBezTo>
                  <a:cubicBezTo>
                    <a:pt x="30579" y="11447"/>
                    <a:pt x="28725" y="16973"/>
                    <a:pt x="28725" y="16973"/>
                  </a:cubicBezTo>
                  <a:cubicBezTo>
                    <a:pt x="27335" y="17763"/>
                    <a:pt x="27335" y="17763"/>
                    <a:pt x="27335" y="17763"/>
                  </a:cubicBezTo>
                  <a:cubicBezTo>
                    <a:pt x="25945" y="16973"/>
                    <a:pt x="25945" y="16973"/>
                    <a:pt x="25945" y="16973"/>
                  </a:cubicBezTo>
                  <a:cubicBezTo>
                    <a:pt x="23629" y="15394"/>
                    <a:pt x="23629" y="15394"/>
                    <a:pt x="23629" y="15394"/>
                  </a:cubicBezTo>
                  <a:cubicBezTo>
                    <a:pt x="21776" y="16184"/>
                    <a:pt x="21776" y="16184"/>
                    <a:pt x="21776" y="16184"/>
                  </a:cubicBezTo>
                  <a:cubicBezTo>
                    <a:pt x="20849" y="14605"/>
                    <a:pt x="20849" y="14605"/>
                    <a:pt x="20849" y="14605"/>
                  </a:cubicBezTo>
                  <a:cubicBezTo>
                    <a:pt x="17606" y="15394"/>
                    <a:pt x="17606" y="15394"/>
                    <a:pt x="17606" y="15394"/>
                  </a:cubicBezTo>
                  <a:cubicBezTo>
                    <a:pt x="16216" y="16578"/>
                    <a:pt x="16216" y="16578"/>
                    <a:pt x="16216" y="16578"/>
                  </a:cubicBezTo>
                  <a:cubicBezTo>
                    <a:pt x="16216" y="20921"/>
                    <a:pt x="16216" y="20921"/>
                    <a:pt x="16216" y="20921"/>
                  </a:cubicBezTo>
                  <a:cubicBezTo>
                    <a:pt x="16216" y="26447"/>
                    <a:pt x="16216" y="26447"/>
                    <a:pt x="16216" y="26447"/>
                  </a:cubicBezTo>
                  <a:cubicBezTo>
                    <a:pt x="16216" y="31578"/>
                    <a:pt x="16216" y="31578"/>
                    <a:pt x="16216" y="31578"/>
                  </a:cubicBezTo>
                  <a:cubicBezTo>
                    <a:pt x="15752" y="33157"/>
                    <a:pt x="15752" y="33157"/>
                    <a:pt x="15752" y="33157"/>
                  </a:cubicBezTo>
                  <a:cubicBezTo>
                    <a:pt x="14362" y="35131"/>
                    <a:pt x="14362" y="35131"/>
                    <a:pt x="14362" y="35131"/>
                  </a:cubicBezTo>
                  <a:cubicBezTo>
                    <a:pt x="13899" y="37105"/>
                    <a:pt x="13899" y="37105"/>
                    <a:pt x="13899" y="37105"/>
                  </a:cubicBezTo>
                  <a:cubicBezTo>
                    <a:pt x="13899" y="39868"/>
                    <a:pt x="13899" y="39868"/>
                    <a:pt x="13899" y="39868"/>
                  </a:cubicBezTo>
                  <a:cubicBezTo>
                    <a:pt x="15752" y="43421"/>
                    <a:pt x="15752" y="43421"/>
                    <a:pt x="15752" y="43421"/>
                  </a:cubicBezTo>
                  <a:cubicBezTo>
                    <a:pt x="16216" y="46973"/>
                    <a:pt x="16216" y="46973"/>
                    <a:pt x="16216" y="46973"/>
                  </a:cubicBezTo>
                  <a:cubicBezTo>
                    <a:pt x="17142" y="48157"/>
                    <a:pt x="17142" y="48157"/>
                    <a:pt x="17142" y="48157"/>
                  </a:cubicBezTo>
                  <a:cubicBezTo>
                    <a:pt x="19459" y="50526"/>
                    <a:pt x="19459" y="50526"/>
                    <a:pt x="19459" y="50526"/>
                  </a:cubicBezTo>
                  <a:cubicBezTo>
                    <a:pt x="18069" y="51315"/>
                    <a:pt x="18069" y="51315"/>
                    <a:pt x="18069" y="51315"/>
                  </a:cubicBezTo>
                  <a:cubicBezTo>
                    <a:pt x="15752" y="52894"/>
                    <a:pt x="15752" y="52894"/>
                    <a:pt x="15752" y="52894"/>
                  </a:cubicBezTo>
                  <a:cubicBezTo>
                    <a:pt x="11119" y="55657"/>
                    <a:pt x="11119" y="55657"/>
                    <a:pt x="11119" y="55657"/>
                  </a:cubicBezTo>
                  <a:cubicBezTo>
                    <a:pt x="9729" y="60789"/>
                    <a:pt x="9729" y="60789"/>
                    <a:pt x="9729" y="60789"/>
                  </a:cubicBezTo>
                  <a:cubicBezTo>
                    <a:pt x="7876" y="63947"/>
                    <a:pt x="7876" y="63947"/>
                    <a:pt x="7876" y="63947"/>
                  </a:cubicBezTo>
                  <a:cubicBezTo>
                    <a:pt x="6023" y="65526"/>
                    <a:pt x="6023" y="65526"/>
                    <a:pt x="6023" y="65526"/>
                  </a:cubicBezTo>
                  <a:cubicBezTo>
                    <a:pt x="5096" y="65921"/>
                    <a:pt x="5096" y="65921"/>
                    <a:pt x="5096" y="65921"/>
                  </a:cubicBezTo>
                  <a:cubicBezTo>
                    <a:pt x="4169" y="67500"/>
                    <a:pt x="4169" y="67500"/>
                    <a:pt x="4169" y="67500"/>
                  </a:cubicBezTo>
                  <a:cubicBezTo>
                    <a:pt x="4633" y="70263"/>
                    <a:pt x="4633" y="70263"/>
                    <a:pt x="4633" y="70263"/>
                  </a:cubicBezTo>
                  <a:cubicBezTo>
                    <a:pt x="4169" y="72236"/>
                    <a:pt x="4169" y="72236"/>
                    <a:pt x="4169" y="72236"/>
                  </a:cubicBezTo>
                  <a:cubicBezTo>
                    <a:pt x="6949" y="74210"/>
                    <a:pt x="6949" y="74210"/>
                    <a:pt x="6949" y="74210"/>
                  </a:cubicBezTo>
                  <a:cubicBezTo>
                    <a:pt x="6023" y="75789"/>
                    <a:pt x="6023" y="75789"/>
                    <a:pt x="6023" y="75789"/>
                  </a:cubicBezTo>
                  <a:cubicBezTo>
                    <a:pt x="2316" y="77368"/>
                    <a:pt x="2316" y="77368"/>
                    <a:pt x="2316" y="77368"/>
                  </a:cubicBezTo>
                  <a:cubicBezTo>
                    <a:pt x="1389" y="78947"/>
                    <a:pt x="1389" y="78947"/>
                    <a:pt x="1389" y="78947"/>
                  </a:cubicBezTo>
                  <a:cubicBezTo>
                    <a:pt x="0" y="81315"/>
                    <a:pt x="0" y="81315"/>
                    <a:pt x="0" y="81315"/>
                  </a:cubicBezTo>
                  <a:cubicBezTo>
                    <a:pt x="64401" y="114868"/>
                    <a:pt x="64401" y="114868"/>
                    <a:pt x="64401" y="114868"/>
                  </a:cubicBezTo>
                  <a:cubicBezTo>
                    <a:pt x="84324" y="118026"/>
                    <a:pt x="84324" y="118026"/>
                    <a:pt x="84324" y="118026"/>
                  </a:cubicBezTo>
                  <a:cubicBezTo>
                    <a:pt x="101003" y="120000"/>
                    <a:pt x="101003" y="120000"/>
                    <a:pt x="101003" y="120000"/>
                  </a:cubicBezTo>
                  <a:cubicBezTo>
                    <a:pt x="101467" y="120000"/>
                    <a:pt x="101467" y="120000"/>
                    <a:pt x="101467" y="120000"/>
                  </a:cubicBezTo>
                  <a:cubicBezTo>
                    <a:pt x="120000" y="13026"/>
                    <a:pt x="120000" y="13026"/>
                    <a:pt x="120000" y="13026"/>
                  </a:cubicBezTo>
                  <a:lnTo>
                    <a:pt x="33822"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3" name="Shape 1389">
              <a:extLst>
                <a:ext uri="{FF2B5EF4-FFF2-40B4-BE49-F238E27FC236}">
                  <a16:creationId xmlns:a16="http://schemas.microsoft.com/office/drawing/2014/main" id="{DA737778-0501-234A-93CC-39CB7553E1E3}"/>
                </a:ext>
              </a:extLst>
            </p:cNvPr>
            <p:cNvSpPr/>
            <p:nvPr/>
          </p:nvSpPr>
          <p:spPr>
            <a:xfrm>
              <a:off x="5239212" y="2105790"/>
              <a:ext cx="433414" cy="750466"/>
            </a:xfrm>
            <a:custGeom>
              <a:avLst/>
              <a:gdLst/>
              <a:ahLst/>
              <a:cxnLst/>
              <a:rect l="0" t="0" r="0" b="0"/>
              <a:pathLst>
                <a:path w="120000" h="120000" extrusionOk="0">
                  <a:moveTo>
                    <a:pt x="108793" y="118921"/>
                  </a:moveTo>
                  <a:lnTo>
                    <a:pt x="109260" y="118112"/>
                  </a:lnTo>
                  <a:lnTo>
                    <a:pt x="106926" y="116764"/>
                  </a:lnTo>
                  <a:lnTo>
                    <a:pt x="107392" y="115685"/>
                  </a:lnTo>
                  <a:lnTo>
                    <a:pt x="106926" y="114067"/>
                  </a:lnTo>
                  <a:lnTo>
                    <a:pt x="107859" y="113258"/>
                  </a:lnTo>
                  <a:lnTo>
                    <a:pt x="108793" y="112988"/>
                  </a:lnTo>
                  <a:lnTo>
                    <a:pt x="110194" y="112179"/>
                  </a:lnTo>
                  <a:lnTo>
                    <a:pt x="111595" y="110292"/>
                  </a:lnTo>
                  <a:lnTo>
                    <a:pt x="112996" y="107325"/>
                  </a:lnTo>
                  <a:lnTo>
                    <a:pt x="116731" y="105707"/>
                  </a:lnTo>
                  <a:lnTo>
                    <a:pt x="119066" y="104629"/>
                  </a:lnTo>
                  <a:lnTo>
                    <a:pt x="120000" y="104359"/>
                  </a:lnTo>
                  <a:lnTo>
                    <a:pt x="118132" y="103011"/>
                  </a:lnTo>
                  <a:lnTo>
                    <a:pt x="117198" y="102202"/>
                  </a:lnTo>
                  <a:lnTo>
                    <a:pt x="116731" y="100314"/>
                  </a:lnTo>
                  <a:lnTo>
                    <a:pt x="115330" y="98157"/>
                  </a:lnTo>
                  <a:lnTo>
                    <a:pt x="115330" y="96539"/>
                  </a:lnTo>
                  <a:lnTo>
                    <a:pt x="115797" y="95460"/>
                  </a:lnTo>
                  <a:lnTo>
                    <a:pt x="115797" y="95191"/>
                  </a:lnTo>
                  <a:lnTo>
                    <a:pt x="55097" y="42606"/>
                  </a:lnTo>
                  <a:lnTo>
                    <a:pt x="53696" y="42067"/>
                  </a:lnTo>
                  <a:lnTo>
                    <a:pt x="53229" y="41797"/>
                  </a:lnTo>
                  <a:lnTo>
                    <a:pt x="52762" y="41258"/>
                  </a:lnTo>
                  <a:lnTo>
                    <a:pt x="52295" y="40449"/>
                  </a:lnTo>
                  <a:lnTo>
                    <a:pt x="52762" y="39640"/>
                  </a:lnTo>
                  <a:lnTo>
                    <a:pt x="54630" y="39370"/>
                  </a:lnTo>
                  <a:lnTo>
                    <a:pt x="55564" y="39101"/>
                  </a:lnTo>
                  <a:lnTo>
                    <a:pt x="69105" y="9438"/>
                  </a:lnTo>
                  <a:lnTo>
                    <a:pt x="12140" y="0"/>
                  </a:lnTo>
                  <a:lnTo>
                    <a:pt x="11673" y="1078"/>
                  </a:lnTo>
                  <a:lnTo>
                    <a:pt x="10739" y="1348"/>
                  </a:lnTo>
                  <a:lnTo>
                    <a:pt x="10739" y="2426"/>
                  </a:lnTo>
                  <a:lnTo>
                    <a:pt x="10739" y="3235"/>
                  </a:lnTo>
                  <a:lnTo>
                    <a:pt x="10739" y="5662"/>
                  </a:lnTo>
                  <a:lnTo>
                    <a:pt x="10272" y="6741"/>
                  </a:lnTo>
                  <a:lnTo>
                    <a:pt x="8871" y="8089"/>
                  </a:lnTo>
                  <a:lnTo>
                    <a:pt x="7937" y="8898"/>
                  </a:lnTo>
                  <a:lnTo>
                    <a:pt x="7937" y="9168"/>
                  </a:lnTo>
                  <a:lnTo>
                    <a:pt x="7937" y="10786"/>
                  </a:lnTo>
                  <a:lnTo>
                    <a:pt x="6070" y="12134"/>
                  </a:lnTo>
                  <a:lnTo>
                    <a:pt x="3268" y="13483"/>
                  </a:lnTo>
                  <a:lnTo>
                    <a:pt x="933" y="14831"/>
                  </a:lnTo>
                  <a:lnTo>
                    <a:pt x="466" y="15370"/>
                  </a:lnTo>
                  <a:lnTo>
                    <a:pt x="0" y="16719"/>
                  </a:lnTo>
                  <a:lnTo>
                    <a:pt x="0" y="17797"/>
                  </a:lnTo>
                  <a:lnTo>
                    <a:pt x="466" y="19146"/>
                  </a:lnTo>
                  <a:lnTo>
                    <a:pt x="1400" y="20224"/>
                  </a:lnTo>
                  <a:lnTo>
                    <a:pt x="3268" y="21842"/>
                  </a:lnTo>
                  <a:lnTo>
                    <a:pt x="3735" y="22921"/>
                  </a:lnTo>
                  <a:lnTo>
                    <a:pt x="4202" y="24269"/>
                  </a:lnTo>
                  <a:lnTo>
                    <a:pt x="4202" y="26426"/>
                  </a:lnTo>
                  <a:lnTo>
                    <a:pt x="2801" y="28044"/>
                  </a:lnTo>
                  <a:lnTo>
                    <a:pt x="2334" y="29662"/>
                  </a:lnTo>
                  <a:lnTo>
                    <a:pt x="2334" y="31550"/>
                  </a:lnTo>
                  <a:lnTo>
                    <a:pt x="1867" y="32359"/>
                  </a:lnTo>
                  <a:lnTo>
                    <a:pt x="933" y="32898"/>
                  </a:lnTo>
                  <a:lnTo>
                    <a:pt x="1400" y="33977"/>
                  </a:lnTo>
                  <a:lnTo>
                    <a:pt x="3268" y="35865"/>
                  </a:lnTo>
                  <a:lnTo>
                    <a:pt x="5136" y="39101"/>
                  </a:lnTo>
                  <a:lnTo>
                    <a:pt x="7003" y="41258"/>
                  </a:lnTo>
                  <a:lnTo>
                    <a:pt x="7937" y="42067"/>
                  </a:lnTo>
                  <a:lnTo>
                    <a:pt x="7937" y="43415"/>
                  </a:lnTo>
                  <a:lnTo>
                    <a:pt x="7470" y="44224"/>
                  </a:lnTo>
                  <a:lnTo>
                    <a:pt x="6536" y="44764"/>
                  </a:lnTo>
                  <a:lnTo>
                    <a:pt x="6536" y="45573"/>
                  </a:lnTo>
                  <a:lnTo>
                    <a:pt x="8404" y="45573"/>
                  </a:lnTo>
                  <a:lnTo>
                    <a:pt x="9338" y="46382"/>
                  </a:lnTo>
                  <a:lnTo>
                    <a:pt x="10739" y="47460"/>
                  </a:lnTo>
                  <a:lnTo>
                    <a:pt x="11206" y="48000"/>
                  </a:lnTo>
                  <a:lnTo>
                    <a:pt x="12607" y="48269"/>
                  </a:lnTo>
                  <a:lnTo>
                    <a:pt x="13540" y="47191"/>
                  </a:lnTo>
                  <a:lnTo>
                    <a:pt x="13540" y="45842"/>
                  </a:lnTo>
                  <a:lnTo>
                    <a:pt x="15875" y="45573"/>
                  </a:lnTo>
                  <a:lnTo>
                    <a:pt x="17276" y="46382"/>
                  </a:lnTo>
                  <a:lnTo>
                    <a:pt x="20544" y="46382"/>
                  </a:lnTo>
                  <a:lnTo>
                    <a:pt x="22412" y="47460"/>
                  </a:lnTo>
                  <a:lnTo>
                    <a:pt x="23813" y="47730"/>
                  </a:lnTo>
                  <a:lnTo>
                    <a:pt x="24747" y="48000"/>
                  </a:lnTo>
                  <a:lnTo>
                    <a:pt x="23813" y="48539"/>
                  </a:lnTo>
                  <a:lnTo>
                    <a:pt x="22879" y="48269"/>
                  </a:lnTo>
                  <a:lnTo>
                    <a:pt x="21011" y="47730"/>
                  </a:lnTo>
                  <a:lnTo>
                    <a:pt x="20544" y="47730"/>
                  </a:lnTo>
                  <a:lnTo>
                    <a:pt x="18677" y="47460"/>
                  </a:lnTo>
                  <a:lnTo>
                    <a:pt x="17743" y="47191"/>
                  </a:lnTo>
                  <a:lnTo>
                    <a:pt x="16342" y="46921"/>
                  </a:lnTo>
                  <a:lnTo>
                    <a:pt x="15408" y="47191"/>
                  </a:lnTo>
                  <a:lnTo>
                    <a:pt x="15408" y="47730"/>
                  </a:lnTo>
                  <a:lnTo>
                    <a:pt x="15408" y="49617"/>
                  </a:lnTo>
                  <a:lnTo>
                    <a:pt x="16342" y="50426"/>
                  </a:lnTo>
                  <a:lnTo>
                    <a:pt x="15875" y="52314"/>
                  </a:lnTo>
                  <a:lnTo>
                    <a:pt x="15408" y="52314"/>
                  </a:lnTo>
                  <a:lnTo>
                    <a:pt x="14007" y="51775"/>
                  </a:lnTo>
                  <a:lnTo>
                    <a:pt x="13540" y="51235"/>
                  </a:lnTo>
                  <a:lnTo>
                    <a:pt x="13540" y="50157"/>
                  </a:lnTo>
                  <a:lnTo>
                    <a:pt x="13540" y="49887"/>
                  </a:lnTo>
                  <a:lnTo>
                    <a:pt x="13073" y="49617"/>
                  </a:lnTo>
                  <a:lnTo>
                    <a:pt x="11673" y="49348"/>
                  </a:lnTo>
                  <a:lnTo>
                    <a:pt x="11206" y="50426"/>
                  </a:lnTo>
                  <a:lnTo>
                    <a:pt x="10739" y="50966"/>
                  </a:lnTo>
                  <a:lnTo>
                    <a:pt x="10739" y="52584"/>
                  </a:lnTo>
                  <a:lnTo>
                    <a:pt x="10739" y="55011"/>
                  </a:lnTo>
                  <a:lnTo>
                    <a:pt x="10739" y="56359"/>
                  </a:lnTo>
                  <a:lnTo>
                    <a:pt x="12140" y="57707"/>
                  </a:lnTo>
                  <a:lnTo>
                    <a:pt x="14007" y="58516"/>
                  </a:lnTo>
                  <a:lnTo>
                    <a:pt x="15875" y="59325"/>
                  </a:lnTo>
                  <a:lnTo>
                    <a:pt x="16342" y="60674"/>
                  </a:lnTo>
                  <a:lnTo>
                    <a:pt x="16342" y="61752"/>
                  </a:lnTo>
                  <a:lnTo>
                    <a:pt x="15875" y="62831"/>
                  </a:lnTo>
                  <a:lnTo>
                    <a:pt x="14474" y="63101"/>
                  </a:lnTo>
                  <a:lnTo>
                    <a:pt x="13073" y="63101"/>
                  </a:lnTo>
                  <a:lnTo>
                    <a:pt x="13073" y="65797"/>
                  </a:lnTo>
                  <a:lnTo>
                    <a:pt x="13540" y="66606"/>
                  </a:lnTo>
                  <a:lnTo>
                    <a:pt x="15875" y="68764"/>
                  </a:lnTo>
                  <a:lnTo>
                    <a:pt x="16342" y="70382"/>
                  </a:lnTo>
                  <a:lnTo>
                    <a:pt x="18677" y="72269"/>
                  </a:lnTo>
                  <a:lnTo>
                    <a:pt x="19610" y="74157"/>
                  </a:lnTo>
                  <a:lnTo>
                    <a:pt x="21011" y="75505"/>
                  </a:lnTo>
                  <a:lnTo>
                    <a:pt x="22412" y="77393"/>
                  </a:lnTo>
                  <a:lnTo>
                    <a:pt x="23346" y="77662"/>
                  </a:lnTo>
                  <a:lnTo>
                    <a:pt x="23346" y="79011"/>
                  </a:lnTo>
                  <a:lnTo>
                    <a:pt x="23346" y="79820"/>
                  </a:lnTo>
                  <a:lnTo>
                    <a:pt x="23346" y="80359"/>
                  </a:lnTo>
                  <a:lnTo>
                    <a:pt x="24280" y="80898"/>
                  </a:lnTo>
                  <a:lnTo>
                    <a:pt x="24747" y="81707"/>
                  </a:lnTo>
                  <a:lnTo>
                    <a:pt x="24747" y="82786"/>
                  </a:lnTo>
                  <a:lnTo>
                    <a:pt x="24280" y="85213"/>
                  </a:lnTo>
                  <a:lnTo>
                    <a:pt x="23813" y="86831"/>
                  </a:lnTo>
                  <a:lnTo>
                    <a:pt x="23346" y="88179"/>
                  </a:lnTo>
                  <a:lnTo>
                    <a:pt x="27548" y="89528"/>
                  </a:lnTo>
                  <a:lnTo>
                    <a:pt x="31284" y="90337"/>
                  </a:lnTo>
                  <a:lnTo>
                    <a:pt x="34085" y="91415"/>
                  </a:lnTo>
                  <a:lnTo>
                    <a:pt x="38287" y="92224"/>
                  </a:lnTo>
                  <a:lnTo>
                    <a:pt x="39688" y="93033"/>
                  </a:lnTo>
                  <a:lnTo>
                    <a:pt x="42490" y="95730"/>
                  </a:lnTo>
                  <a:lnTo>
                    <a:pt x="46225" y="97617"/>
                  </a:lnTo>
                  <a:lnTo>
                    <a:pt x="51828" y="98426"/>
                  </a:lnTo>
                  <a:lnTo>
                    <a:pt x="52295" y="100853"/>
                  </a:lnTo>
                  <a:lnTo>
                    <a:pt x="53229" y="101932"/>
                  </a:lnTo>
                  <a:lnTo>
                    <a:pt x="56498" y="102471"/>
                  </a:lnTo>
                  <a:lnTo>
                    <a:pt x="59766" y="104629"/>
                  </a:lnTo>
                  <a:lnTo>
                    <a:pt x="63501" y="107865"/>
                  </a:lnTo>
                  <a:lnTo>
                    <a:pt x="65369" y="109213"/>
                  </a:lnTo>
                  <a:lnTo>
                    <a:pt x="66770" y="111640"/>
                  </a:lnTo>
                  <a:lnTo>
                    <a:pt x="65369" y="113797"/>
                  </a:lnTo>
                  <a:lnTo>
                    <a:pt x="65369" y="115146"/>
                  </a:lnTo>
                  <a:lnTo>
                    <a:pt x="66770" y="117033"/>
                  </a:lnTo>
                  <a:lnTo>
                    <a:pt x="68638" y="117303"/>
                  </a:lnTo>
                  <a:lnTo>
                    <a:pt x="105058" y="120000"/>
                  </a:lnTo>
                  <a:lnTo>
                    <a:pt x="105525" y="119730"/>
                  </a:lnTo>
                  <a:lnTo>
                    <a:pt x="108793" y="118921"/>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4" name="Shape 1390">
              <a:extLst>
                <a:ext uri="{FF2B5EF4-FFF2-40B4-BE49-F238E27FC236}">
                  <a16:creationId xmlns:a16="http://schemas.microsoft.com/office/drawing/2014/main" id="{81195F9A-1EBC-1048-A581-65248FA969B2}"/>
                </a:ext>
              </a:extLst>
            </p:cNvPr>
            <p:cNvSpPr/>
            <p:nvPr/>
          </p:nvSpPr>
          <p:spPr>
            <a:xfrm>
              <a:off x="6303357" y="2660629"/>
              <a:ext cx="473890" cy="254653"/>
            </a:xfrm>
            <a:custGeom>
              <a:avLst/>
              <a:gdLst/>
              <a:ahLst/>
              <a:cxnLst/>
              <a:rect l="0" t="0" r="0" b="0"/>
              <a:pathLst>
                <a:path w="120000" h="120000" extrusionOk="0">
                  <a:moveTo>
                    <a:pt x="0" y="16853"/>
                  </a:moveTo>
                  <a:cubicBezTo>
                    <a:pt x="0" y="18876"/>
                    <a:pt x="0" y="18876"/>
                    <a:pt x="0" y="18876"/>
                  </a:cubicBezTo>
                  <a:cubicBezTo>
                    <a:pt x="0" y="16853"/>
                    <a:pt x="0" y="16853"/>
                    <a:pt x="0" y="16853"/>
                  </a:cubicBezTo>
                  <a:cubicBezTo>
                    <a:pt x="42650" y="21573"/>
                    <a:pt x="42650" y="21573"/>
                    <a:pt x="42650" y="21573"/>
                  </a:cubicBezTo>
                  <a:cubicBezTo>
                    <a:pt x="40843" y="82921"/>
                    <a:pt x="40843" y="82921"/>
                    <a:pt x="40843" y="82921"/>
                  </a:cubicBezTo>
                  <a:cubicBezTo>
                    <a:pt x="43734" y="88314"/>
                    <a:pt x="43734" y="88314"/>
                    <a:pt x="43734" y="88314"/>
                  </a:cubicBezTo>
                  <a:cubicBezTo>
                    <a:pt x="44819" y="90337"/>
                    <a:pt x="44819" y="90337"/>
                    <a:pt x="44819" y="90337"/>
                  </a:cubicBezTo>
                  <a:cubicBezTo>
                    <a:pt x="45903" y="90337"/>
                    <a:pt x="45903" y="90337"/>
                    <a:pt x="45903" y="90337"/>
                  </a:cubicBezTo>
                  <a:cubicBezTo>
                    <a:pt x="47349" y="89662"/>
                    <a:pt x="47349" y="89662"/>
                    <a:pt x="47349" y="89662"/>
                  </a:cubicBezTo>
                  <a:cubicBezTo>
                    <a:pt x="48433" y="90337"/>
                    <a:pt x="48433" y="90337"/>
                    <a:pt x="48433" y="90337"/>
                  </a:cubicBezTo>
                  <a:cubicBezTo>
                    <a:pt x="49518" y="89662"/>
                    <a:pt x="49518" y="89662"/>
                    <a:pt x="49518" y="89662"/>
                  </a:cubicBezTo>
                  <a:cubicBezTo>
                    <a:pt x="50963" y="91011"/>
                    <a:pt x="50963" y="91011"/>
                    <a:pt x="50963" y="91011"/>
                  </a:cubicBezTo>
                  <a:cubicBezTo>
                    <a:pt x="52048" y="97078"/>
                    <a:pt x="52048" y="97078"/>
                    <a:pt x="52048" y="97078"/>
                  </a:cubicBezTo>
                  <a:cubicBezTo>
                    <a:pt x="55301" y="97078"/>
                    <a:pt x="55301" y="97078"/>
                    <a:pt x="55301" y="97078"/>
                  </a:cubicBezTo>
                  <a:cubicBezTo>
                    <a:pt x="57831" y="99775"/>
                    <a:pt x="57831" y="99775"/>
                    <a:pt x="57831" y="99775"/>
                  </a:cubicBezTo>
                  <a:cubicBezTo>
                    <a:pt x="59999" y="99101"/>
                    <a:pt x="59999" y="99101"/>
                    <a:pt x="59999" y="99101"/>
                  </a:cubicBezTo>
                  <a:cubicBezTo>
                    <a:pt x="60361" y="99101"/>
                    <a:pt x="60361" y="99101"/>
                    <a:pt x="60361" y="99101"/>
                  </a:cubicBezTo>
                  <a:cubicBezTo>
                    <a:pt x="61807" y="101797"/>
                    <a:pt x="61807" y="101797"/>
                    <a:pt x="61807" y="101797"/>
                  </a:cubicBezTo>
                  <a:cubicBezTo>
                    <a:pt x="63253" y="99775"/>
                    <a:pt x="63253" y="99775"/>
                    <a:pt x="63253" y="99775"/>
                  </a:cubicBezTo>
                  <a:cubicBezTo>
                    <a:pt x="66506" y="100449"/>
                    <a:pt x="66506" y="100449"/>
                    <a:pt x="66506" y="100449"/>
                  </a:cubicBezTo>
                  <a:cubicBezTo>
                    <a:pt x="67951" y="105168"/>
                    <a:pt x="67951" y="105168"/>
                    <a:pt x="67951" y="105168"/>
                  </a:cubicBezTo>
                  <a:cubicBezTo>
                    <a:pt x="69036" y="105168"/>
                    <a:pt x="69036" y="105168"/>
                    <a:pt x="69036" y="105168"/>
                  </a:cubicBezTo>
                  <a:cubicBezTo>
                    <a:pt x="69397" y="109213"/>
                    <a:pt x="69397" y="109213"/>
                    <a:pt x="69397" y="109213"/>
                  </a:cubicBezTo>
                  <a:cubicBezTo>
                    <a:pt x="70843" y="109887"/>
                    <a:pt x="70843" y="109887"/>
                    <a:pt x="70843" y="109887"/>
                  </a:cubicBezTo>
                  <a:cubicBezTo>
                    <a:pt x="72289" y="107865"/>
                    <a:pt x="72289" y="107865"/>
                    <a:pt x="72289" y="107865"/>
                  </a:cubicBezTo>
                  <a:cubicBezTo>
                    <a:pt x="73012" y="105842"/>
                    <a:pt x="73012" y="105842"/>
                    <a:pt x="73012" y="105842"/>
                  </a:cubicBezTo>
                  <a:cubicBezTo>
                    <a:pt x="73734" y="105842"/>
                    <a:pt x="73734" y="105842"/>
                    <a:pt x="73734" y="105842"/>
                  </a:cubicBezTo>
                  <a:cubicBezTo>
                    <a:pt x="76265" y="109213"/>
                    <a:pt x="76265" y="109213"/>
                    <a:pt x="76265" y="109213"/>
                  </a:cubicBezTo>
                  <a:cubicBezTo>
                    <a:pt x="76987" y="111910"/>
                    <a:pt x="76987" y="111910"/>
                    <a:pt x="76987" y="111910"/>
                  </a:cubicBezTo>
                  <a:cubicBezTo>
                    <a:pt x="79518" y="109213"/>
                    <a:pt x="79518" y="109213"/>
                    <a:pt x="79518" y="109213"/>
                  </a:cubicBezTo>
                  <a:cubicBezTo>
                    <a:pt x="80240" y="110561"/>
                    <a:pt x="80240" y="110561"/>
                    <a:pt x="80240" y="110561"/>
                  </a:cubicBezTo>
                  <a:cubicBezTo>
                    <a:pt x="80602" y="114606"/>
                    <a:pt x="80602" y="114606"/>
                    <a:pt x="80602" y="114606"/>
                  </a:cubicBezTo>
                  <a:cubicBezTo>
                    <a:pt x="81325" y="113932"/>
                    <a:pt x="81325" y="113932"/>
                    <a:pt x="81325" y="113932"/>
                  </a:cubicBezTo>
                  <a:cubicBezTo>
                    <a:pt x="82409" y="110561"/>
                    <a:pt x="82409" y="110561"/>
                    <a:pt x="82409" y="110561"/>
                  </a:cubicBezTo>
                  <a:cubicBezTo>
                    <a:pt x="84216" y="109887"/>
                    <a:pt x="84216" y="109887"/>
                    <a:pt x="84216" y="109887"/>
                  </a:cubicBezTo>
                  <a:cubicBezTo>
                    <a:pt x="86385" y="111910"/>
                    <a:pt x="86385" y="111910"/>
                    <a:pt x="86385" y="111910"/>
                  </a:cubicBezTo>
                  <a:cubicBezTo>
                    <a:pt x="89638" y="111235"/>
                    <a:pt x="89638" y="111235"/>
                    <a:pt x="89638" y="111235"/>
                  </a:cubicBezTo>
                  <a:cubicBezTo>
                    <a:pt x="91084" y="113932"/>
                    <a:pt x="91084" y="113932"/>
                    <a:pt x="91084" y="113932"/>
                  </a:cubicBezTo>
                  <a:cubicBezTo>
                    <a:pt x="91807" y="115955"/>
                    <a:pt x="91807" y="115955"/>
                    <a:pt x="91807" y="115955"/>
                  </a:cubicBezTo>
                  <a:cubicBezTo>
                    <a:pt x="93614" y="115280"/>
                    <a:pt x="93614" y="115280"/>
                    <a:pt x="93614" y="115280"/>
                  </a:cubicBezTo>
                  <a:cubicBezTo>
                    <a:pt x="95421" y="112584"/>
                    <a:pt x="95421" y="112584"/>
                    <a:pt x="95421" y="112584"/>
                  </a:cubicBezTo>
                  <a:cubicBezTo>
                    <a:pt x="96506" y="110561"/>
                    <a:pt x="96506" y="110561"/>
                    <a:pt x="96506" y="110561"/>
                  </a:cubicBezTo>
                  <a:cubicBezTo>
                    <a:pt x="97951" y="110561"/>
                    <a:pt x="97951" y="110561"/>
                    <a:pt x="97951" y="110561"/>
                  </a:cubicBezTo>
                  <a:cubicBezTo>
                    <a:pt x="99397" y="111910"/>
                    <a:pt x="99397" y="111910"/>
                    <a:pt x="99397" y="111910"/>
                  </a:cubicBezTo>
                  <a:cubicBezTo>
                    <a:pt x="100481" y="111235"/>
                    <a:pt x="100481" y="111235"/>
                    <a:pt x="100481" y="111235"/>
                  </a:cubicBezTo>
                  <a:cubicBezTo>
                    <a:pt x="101927" y="109213"/>
                    <a:pt x="101927" y="109213"/>
                    <a:pt x="101927" y="109213"/>
                  </a:cubicBezTo>
                  <a:cubicBezTo>
                    <a:pt x="104096" y="109887"/>
                    <a:pt x="104096" y="109887"/>
                    <a:pt x="104096" y="109887"/>
                  </a:cubicBezTo>
                  <a:cubicBezTo>
                    <a:pt x="105180" y="110561"/>
                    <a:pt x="105180" y="110561"/>
                    <a:pt x="105180" y="110561"/>
                  </a:cubicBezTo>
                  <a:cubicBezTo>
                    <a:pt x="108433" y="108539"/>
                    <a:pt x="108433" y="108539"/>
                    <a:pt x="108433" y="108539"/>
                  </a:cubicBezTo>
                  <a:cubicBezTo>
                    <a:pt x="110602" y="109887"/>
                    <a:pt x="110602" y="109887"/>
                    <a:pt x="110602" y="109887"/>
                  </a:cubicBezTo>
                  <a:cubicBezTo>
                    <a:pt x="112409" y="113258"/>
                    <a:pt x="112409" y="113258"/>
                    <a:pt x="112409" y="113258"/>
                  </a:cubicBezTo>
                  <a:cubicBezTo>
                    <a:pt x="114939" y="116629"/>
                    <a:pt x="114939" y="116629"/>
                    <a:pt x="114939" y="116629"/>
                  </a:cubicBezTo>
                  <a:cubicBezTo>
                    <a:pt x="117108" y="116629"/>
                    <a:pt x="117108" y="116629"/>
                    <a:pt x="117108" y="116629"/>
                  </a:cubicBezTo>
                  <a:cubicBezTo>
                    <a:pt x="118554" y="118651"/>
                    <a:pt x="118554" y="118651"/>
                    <a:pt x="118554" y="118651"/>
                  </a:cubicBezTo>
                  <a:cubicBezTo>
                    <a:pt x="119638" y="120000"/>
                    <a:pt x="119638" y="120000"/>
                    <a:pt x="119638" y="120000"/>
                  </a:cubicBezTo>
                  <a:cubicBezTo>
                    <a:pt x="119999" y="59325"/>
                    <a:pt x="119999" y="59325"/>
                    <a:pt x="119999" y="59325"/>
                  </a:cubicBezTo>
                  <a:cubicBezTo>
                    <a:pt x="117108" y="24943"/>
                    <a:pt x="117108" y="24943"/>
                    <a:pt x="117108" y="24943"/>
                  </a:cubicBezTo>
                  <a:cubicBezTo>
                    <a:pt x="117108" y="8089"/>
                    <a:pt x="117108" y="8089"/>
                    <a:pt x="117108" y="8089"/>
                  </a:cubicBezTo>
                  <a:cubicBezTo>
                    <a:pt x="117108" y="8089"/>
                    <a:pt x="76265" y="6741"/>
                    <a:pt x="63253" y="6067"/>
                  </a:cubicBezTo>
                  <a:cubicBezTo>
                    <a:pt x="47349" y="4719"/>
                    <a:pt x="1445" y="0"/>
                    <a:pt x="1445" y="0"/>
                  </a:cubicBezTo>
                  <a:cubicBezTo>
                    <a:pt x="1084" y="16853"/>
                    <a:pt x="1084" y="16853"/>
                    <a:pt x="1084" y="16853"/>
                  </a:cubicBezTo>
                  <a:lnTo>
                    <a:pt x="0" y="1685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5" name="Shape 1391">
              <a:extLst>
                <a:ext uri="{FF2B5EF4-FFF2-40B4-BE49-F238E27FC236}">
                  <a16:creationId xmlns:a16="http://schemas.microsoft.com/office/drawing/2014/main" id="{3B479C9C-A7CA-E943-BD13-3639B4CF9DE8}"/>
                </a:ext>
              </a:extLst>
            </p:cNvPr>
            <p:cNvSpPr/>
            <p:nvPr/>
          </p:nvSpPr>
          <p:spPr>
            <a:xfrm>
              <a:off x="6364069" y="2454882"/>
              <a:ext cx="401372" cy="222611"/>
            </a:xfrm>
            <a:custGeom>
              <a:avLst/>
              <a:gdLst/>
              <a:ahLst/>
              <a:cxnLst/>
              <a:rect l="0" t="0" r="0" b="0"/>
              <a:pathLst>
                <a:path w="120000" h="120000" extrusionOk="0">
                  <a:moveTo>
                    <a:pt x="120000" y="120000"/>
                  </a:moveTo>
                  <a:cubicBezTo>
                    <a:pt x="120000" y="40000"/>
                    <a:pt x="120000" y="40000"/>
                    <a:pt x="120000" y="40000"/>
                  </a:cubicBezTo>
                  <a:cubicBezTo>
                    <a:pt x="117446" y="37692"/>
                    <a:pt x="117446" y="37692"/>
                    <a:pt x="117446" y="37692"/>
                  </a:cubicBezTo>
                  <a:cubicBezTo>
                    <a:pt x="116170" y="36153"/>
                    <a:pt x="116170" y="36153"/>
                    <a:pt x="116170" y="36153"/>
                  </a:cubicBezTo>
                  <a:cubicBezTo>
                    <a:pt x="115319" y="31538"/>
                    <a:pt x="115319" y="31538"/>
                    <a:pt x="115319" y="31538"/>
                  </a:cubicBezTo>
                  <a:cubicBezTo>
                    <a:pt x="112765" y="26923"/>
                    <a:pt x="112765" y="26923"/>
                    <a:pt x="112765" y="26923"/>
                  </a:cubicBezTo>
                  <a:cubicBezTo>
                    <a:pt x="114042" y="23076"/>
                    <a:pt x="114042" y="23076"/>
                    <a:pt x="114042" y="23076"/>
                  </a:cubicBezTo>
                  <a:cubicBezTo>
                    <a:pt x="115319" y="18461"/>
                    <a:pt x="115319" y="18461"/>
                    <a:pt x="115319" y="18461"/>
                  </a:cubicBezTo>
                  <a:cubicBezTo>
                    <a:pt x="115319" y="14615"/>
                    <a:pt x="115319" y="14615"/>
                    <a:pt x="115319" y="14615"/>
                  </a:cubicBezTo>
                  <a:cubicBezTo>
                    <a:pt x="114468" y="14615"/>
                    <a:pt x="114468" y="14615"/>
                    <a:pt x="114468" y="14615"/>
                  </a:cubicBezTo>
                  <a:cubicBezTo>
                    <a:pt x="110638" y="14615"/>
                    <a:pt x="110638" y="14615"/>
                    <a:pt x="110638" y="14615"/>
                  </a:cubicBezTo>
                  <a:cubicBezTo>
                    <a:pt x="109787" y="11538"/>
                    <a:pt x="109787" y="11538"/>
                    <a:pt x="109787" y="11538"/>
                  </a:cubicBezTo>
                  <a:cubicBezTo>
                    <a:pt x="108085" y="6923"/>
                    <a:pt x="108085" y="6923"/>
                    <a:pt x="108085" y="6923"/>
                  </a:cubicBezTo>
                  <a:cubicBezTo>
                    <a:pt x="108085" y="6923"/>
                    <a:pt x="79574" y="5384"/>
                    <a:pt x="70212" y="4615"/>
                  </a:cubicBezTo>
                  <a:cubicBezTo>
                    <a:pt x="53617" y="3846"/>
                    <a:pt x="4255" y="0"/>
                    <a:pt x="4255" y="0"/>
                  </a:cubicBezTo>
                  <a:cubicBezTo>
                    <a:pt x="0" y="112307"/>
                    <a:pt x="0" y="112307"/>
                    <a:pt x="0" y="112307"/>
                  </a:cubicBezTo>
                  <a:cubicBezTo>
                    <a:pt x="17446" y="113846"/>
                    <a:pt x="44255" y="116153"/>
                    <a:pt x="56595" y="117692"/>
                  </a:cubicBezTo>
                  <a:cubicBezTo>
                    <a:pt x="71914" y="118461"/>
                    <a:pt x="120000" y="120000"/>
                    <a:pt x="120000"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6" name="Shape 1392">
              <a:extLst>
                <a:ext uri="{FF2B5EF4-FFF2-40B4-BE49-F238E27FC236}">
                  <a16:creationId xmlns:a16="http://schemas.microsoft.com/office/drawing/2014/main" id="{F99B3F35-89A6-9045-967C-DC958C60762E}"/>
                </a:ext>
              </a:extLst>
            </p:cNvPr>
            <p:cNvSpPr/>
            <p:nvPr/>
          </p:nvSpPr>
          <p:spPr>
            <a:xfrm>
              <a:off x="6279748" y="2242391"/>
              <a:ext cx="446906" cy="225983"/>
            </a:xfrm>
            <a:custGeom>
              <a:avLst/>
              <a:gdLst/>
              <a:ahLst/>
              <a:cxnLst/>
              <a:rect l="0" t="0" r="0" b="0"/>
              <a:pathLst>
                <a:path w="120000" h="120000" extrusionOk="0">
                  <a:moveTo>
                    <a:pt x="120000" y="120000"/>
                  </a:moveTo>
                  <a:cubicBezTo>
                    <a:pt x="120000" y="120000"/>
                    <a:pt x="120000" y="120000"/>
                    <a:pt x="120000" y="120000"/>
                  </a:cubicBezTo>
                  <a:cubicBezTo>
                    <a:pt x="120000" y="120000"/>
                    <a:pt x="120000" y="120000"/>
                    <a:pt x="120000" y="120000"/>
                  </a:cubicBezTo>
                  <a:cubicBezTo>
                    <a:pt x="119233" y="116962"/>
                    <a:pt x="119233" y="116962"/>
                    <a:pt x="119233" y="116962"/>
                  </a:cubicBezTo>
                  <a:cubicBezTo>
                    <a:pt x="118849" y="112405"/>
                    <a:pt x="118849" y="112405"/>
                    <a:pt x="118849" y="112405"/>
                  </a:cubicBezTo>
                  <a:cubicBezTo>
                    <a:pt x="118849" y="112405"/>
                    <a:pt x="116932" y="111645"/>
                    <a:pt x="116549" y="110886"/>
                  </a:cubicBezTo>
                  <a:cubicBezTo>
                    <a:pt x="116166" y="110126"/>
                    <a:pt x="116549" y="110126"/>
                    <a:pt x="116549" y="110126"/>
                  </a:cubicBezTo>
                  <a:cubicBezTo>
                    <a:pt x="115782" y="107848"/>
                    <a:pt x="115782" y="107848"/>
                    <a:pt x="115782" y="107848"/>
                  </a:cubicBezTo>
                  <a:cubicBezTo>
                    <a:pt x="116549" y="106329"/>
                    <a:pt x="116549" y="106329"/>
                    <a:pt x="116549" y="106329"/>
                  </a:cubicBezTo>
                  <a:cubicBezTo>
                    <a:pt x="116166" y="102531"/>
                    <a:pt x="116166" y="102531"/>
                    <a:pt x="116166" y="102531"/>
                  </a:cubicBezTo>
                  <a:cubicBezTo>
                    <a:pt x="115015" y="101012"/>
                    <a:pt x="115015" y="101012"/>
                    <a:pt x="115015" y="101012"/>
                  </a:cubicBezTo>
                  <a:cubicBezTo>
                    <a:pt x="114632" y="98734"/>
                    <a:pt x="114632" y="98734"/>
                    <a:pt x="114632" y="98734"/>
                  </a:cubicBezTo>
                  <a:cubicBezTo>
                    <a:pt x="113865" y="93417"/>
                    <a:pt x="113865" y="93417"/>
                    <a:pt x="113865" y="93417"/>
                  </a:cubicBezTo>
                  <a:cubicBezTo>
                    <a:pt x="113865" y="85822"/>
                    <a:pt x="113865" y="85822"/>
                    <a:pt x="113865" y="85822"/>
                  </a:cubicBezTo>
                  <a:cubicBezTo>
                    <a:pt x="113482" y="84303"/>
                    <a:pt x="113482" y="84303"/>
                    <a:pt x="113482" y="84303"/>
                  </a:cubicBezTo>
                  <a:cubicBezTo>
                    <a:pt x="112715" y="82025"/>
                    <a:pt x="112715" y="82025"/>
                    <a:pt x="112715" y="82025"/>
                  </a:cubicBezTo>
                  <a:cubicBezTo>
                    <a:pt x="113099" y="78987"/>
                    <a:pt x="113099" y="78987"/>
                    <a:pt x="113099" y="78987"/>
                  </a:cubicBezTo>
                  <a:cubicBezTo>
                    <a:pt x="113099" y="71392"/>
                    <a:pt x="113099" y="71392"/>
                    <a:pt x="113099" y="71392"/>
                  </a:cubicBezTo>
                  <a:cubicBezTo>
                    <a:pt x="112332" y="66075"/>
                    <a:pt x="112332" y="66075"/>
                    <a:pt x="112332" y="66075"/>
                  </a:cubicBezTo>
                  <a:cubicBezTo>
                    <a:pt x="111565" y="64556"/>
                    <a:pt x="111565" y="64556"/>
                    <a:pt x="111565" y="64556"/>
                  </a:cubicBezTo>
                  <a:cubicBezTo>
                    <a:pt x="110798" y="64556"/>
                    <a:pt x="110798" y="64556"/>
                    <a:pt x="110798" y="64556"/>
                  </a:cubicBezTo>
                  <a:cubicBezTo>
                    <a:pt x="110415" y="63037"/>
                    <a:pt x="110415" y="63037"/>
                    <a:pt x="110415" y="63037"/>
                  </a:cubicBezTo>
                  <a:cubicBezTo>
                    <a:pt x="110031" y="59240"/>
                    <a:pt x="110031" y="59240"/>
                    <a:pt x="110031" y="59240"/>
                  </a:cubicBezTo>
                  <a:cubicBezTo>
                    <a:pt x="109648" y="56202"/>
                    <a:pt x="109648" y="56202"/>
                    <a:pt x="109648" y="56202"/>
                  </a:cubicBezTo>
                  <a:cubicBezTo>
                    <a:pt x="110798" y="55443"/>
                    <a:pt x="110798" y="55443"/>
                    <a:pt x="110798" y="55443"/>
                  </a:cubicBezTo>
                  <a:cubicBezTo>
                    <a:pt x="110798" y="54683"/>
                    <a:pt x="110798" y="54683"/>
                    <a:pt x="110798" y="54683"/>
                  </a:cubicBezTo>
                  <a:cubicBezTo>
                    <a:pt x="110415" y="53924"/>
                    <a:pt x="110415" y="53924"/>
                    <a:pt x="110415" y="53924"/>
                  </a:cubicBezTo>
                  <a:cubicBezTo>
                    <a:pt x="110031" y="51645"/>
                    <a:pt x="110031" y="51645"/>
                    <a:pt x="110031" y="51645"/>
                  </a:cubicBezTo>
                  <a:cubicBezTo>
                    <a:pt x="109265" y="49367"/>
                    <a:pt x="109265" y="49367"/>
                    <a:pt x="109265" y="49367"/>
                  </a:cubicBezTo>
                  <a:cubicBezTo>
                    <a:pt x="108498" y="45569"/>
                    <a:pt x="108498" y="45569"/>
                    <a:pt x="108498" y="45569"/>
                  </a:cubicBezTo>
                  <a:cubicBezTo>
                    <a:pt x="107731" y="41012"/>
                    <a:pt x="107731" y="41012"/>
                    <a:pt x="107731" y="41012"/>
                  </a:cubicBezTo>
                  <a:cubicBezTo>
                    <a:pt x="106581" y="37215"/>
                    <a:pt x="106581" y="37215"/>
                    <a:pt x="106581" y="37215"/>
                  </a:cubicBezTo>
                  <a:cubicBezTo>
                    <a:pt x="105431" y="30379"/>
                    <a:pt x="105431" y="30379"/>
                    <a:pt x="105431" y="30379"/>
                  </a:cubicBezTo>
                  <a:cubicBezTo>
                    <a:pt x="104281" y="27341"/>
                    <a:pt x="104281" y="27341"/>
                    <a:pt x="104281" y="27341"/>
                  </a:cubicBezTo>
                  <a:cubicBezTo>
                    <a:pt x="103897" y="26582"/>
                    <a:pt x="103897" y="26582"/>
                    <a:pt x="103897" y="26582"/>
                  </a:cubicBezTo>
                  <a:cubicBezTo>
                    <a:pt x="102364" y="24303"/>
                    <a:pt x="102364" y="24303"/>
                    <a:pt x="102364" y="24303"/>
                  </a:cubicBezTo>
                  <a:cubicBezTo>
                    <a:pt x="99680" y="20506"/>
                    <a:pt x="99680" y="20506"/>
                    <a:pt x="99680" y="20506"/>
                  </a:cubicBezTo>
                  <a:cubicBezTo>
                    <a:pt x="97763" y="18987"/>
                    <a:pt x="97763" y="18987"/>
                    <a:pt x="97763" y="18987"/>
                  </a:cubicBezTo>
                  <a:cubicBezTo>
                    <a:pt x="95846" y="17468"/>
                    <a:pt x="95846" y="17468"/>
                    <a:pt x="95846" y="17468"/>
                  </a:cubicBezTo>
                  <a:cubicBezTo>
                    <a:pt x="94313" y="14430"/>
                    <a:pt x="94313" y="14430"/>
                    <a:pt x="94313" y="14430"/>
                  </a:cubicBezTo>
                  <a:cubicBezTo>
                    <a:pt x="91629" y="13670"/>
                    <a:pt x="91629" y="13670"/>
                    <a:pt x="91629" y="13670"/>
                  </a:cubicBezTo>
                  <a:cubicBezTo>
                    <a:pt x="88178" y="14430"/>
                    <a:pt x="88178" y="14430"/>
                    <a:pt x="88178" y="14430"/>
                  </a:cubicBezTo>
                  <a:cubicBezTo>
                    <a:pt x="87028" y="14430"/>
                    <a:pt x="87028" y="14430"/>
                    <a:pt x="87028" y="14430"/>
                  </a:cubicBezTo>
                  <a:cubicBezTo>
                    <a:pt x="85878" y="15189"/>
                    <a:pt x="85878" y="15189"/>
                    <a:pt x="85878" y="15189"/>
                  </a:cubicBezTo>
                  <a:cubicBezTo>
                    <a:pt x="85111" y="16708"/>
                    <a:pt x="85111" y="16708"/>
                    <a:pt x="85111" y="16708"/>
                  </a:cubicBezTo>
                  <a:cubicBezTo>
                    <a:pt x="83961" y="15949"/>
                    <a:pt x="83961" y="15949"/>
                    <a:pt x="83961" y="15949"/>
                  </a:cubicBezTo>
                  <a:cubicBezTo>
                    <a:pt x="82811" y="14430"/>
                    <a:pt x="82811" y="14430"/>
                    <a:pt x="82811" y="14430"/>
                  </a:cubicBezTo>
                  <a:cubicBezTo>
                    <a:pt x="80511" y="12151"/>
                    <a:pt x="80511" y="12151"/>
                    <a:pt x="80511" y="12151"/>
                  </a:cubicBezTo>
                  <a:cubicBezTo>
                    <a:pt x="77444" y="9113"/>
                    <a:pt x="77444" y="9113"/>
                    <a:pt x="77444" y="9113"/>
                  </a:cubicBezTo>
                  <a:cubicBezTo>
                    <a:pt x="3833" y="0"/>
                    <a:pt x="3833" y="0"/>
                    <a:pt x="3833" y="0"/>
                  </a:cubicBezTo>
                  <a:cubicBezTo>
                    <a:pt x="0" y="72151"/>
                    <a:pt x="0" y="72151"/>
                    <a:pt x="0" y="72151"/>
                  </a:cubicBezTo>
                  <a:cubicBezTo>
                    <a:pt x="27987" y="77468"/>
                    <a:pt x="27987" y="77468"/>
                    <a:pt x="27987" y="77468"/>
                  </a:cubicBezTo>
                  <a:cubicBezTo>
                    <a:pt x="26453" y="113164"/>
                    <a:pt x="26453" y="113164"/>
                    <a:pt x="26453" y="113164"/>
                  </a:cubicBezTo>
                  <a:cubicBezTo>
                    <a:pt x="26453" y="113164"/>
                    <a:pt x="26453" y="113164"/>
                    <a:pt x="26453" y="113164"/>
                  </a:cubicBezTo>
                  <a:cubicBezTo>
                    <a:pt x="28753" y="113164"/>
                    <a:pt x="71309" y="116962"/>
                    <a:pt x="85878" y="117721"/>
                  </a:cubicBezTo>
                  <a:cubicBezTo>
                    <a:pt x="94313" y="118481"/>
                    <a:pt x="120000" y="120000"/>
                    <a:pt x="120000"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7" name="Shape 1393">
              <a:extLst>
                <a:ext uri="{FF2B5EF4-FFF2-40B4-BE49-F238E27FC236}">
                  <a16:creationId xmlns:a16="http://schemas.microsoft.com/office/drawing/2014/main" id="{0010B130-09A8-0945-BB9C-9D1CFD5AE565}"/>
                </a:ext>
              </a:extLst>
            </p:cNvPr>
            <p:cNvSpPr/>
            <p:nvPr/>
          </p:nvSpPr>
          <p:spPr>
            <a:xfrm>
              <a:off x="6293239" y="2040017"/>
              <a:ext cx="384509" cy="256339"/>
            </a:xfrm>
            <a:custGeom>
              <a:avLst/>
              <a:gdLst/>
              <a:ahLst/>
              <a:cxnLst/>
              <a:rect l="0" t="0" r="0" b="0"/>
              <a:pathLst>
                <a:path w="120000" h="120000" extrusionOk="0">
                  <a:moveTo>
                    <a:pt x="89219" y="105333"/>
                  </a:moveTo>
                  <a:cubicBezTo>
                    <a:pt x="91895" y="107333"/>
                    <a:pt x="91895" y="107333"/>
                    <a:pt x="91895" y="107333"/>
                  </a:cubicBezTo>
                  <a:cubicBezTo>
                    <a:pt x="93234" y="108666"/>
                    <a:pt x="93234" y="108666"/>
                    <a:pt x="93234" y="108666"/>
                  </a:cubicBezTo>
                  <a:cubicBezTo>
                    <a:pt x="94572" y="109333"/>
                    <a:pt x="94572" y="109333"/>
                    <a:pt x="94572" y="109333"/>
                  </a:cubicBezTo>
                  <a:cubicBezTo>
                    <a:pt x="95464" y="108000"/>
                    <a:pt x="95464" y="108000"/>
                    <a:pt x="95464" y="108000"/>
                  </a:cubicBezTo>
                  <a:cubicBezTo>
                    <a:pt x="96802" y="107333"/>
                    <a:pt x="96802" y="107333"/>
                    <a:pt x="96802" y="107333"/>
                  </a:cubicBezTo>
                  <a:cubicBezTo>
                    <a:pt x="98141" y="107333"/>
                    <a:pt x="98141" y="107333"/>
                    <a:pt x="98141" y="107333"/>
                  </a:cubicBezTo>
                  <a:cubicBezTo>
                    <a:pt x="102156" y="106666"/>
                    <a:pt x="102156" y="106666"/>
                    <a:pt x="102156" y="106666"/>
                  </a:cubicBezTo>
                  <a:cubicBezTo>
                    <a:pt x="105278" y="107333"/>
                    <a:pt x="105278" y="107333"/>
                    <a:pt x="105278" y="107333"/>
                  </a:cubicBezTo>
                  <a:cubicBezTo>
                    <a:pt x="107063" y="110000"/>
                    <a:pt x="107063" y="110000"/>
                    <a:pt x="107063" y="110000"/>
                  </a:cubicBezTo>
                  <a:cubicBezTo>
                    <a:pt x="109293" y="111333"/>
                    <a:pt x="109293" y="111333"/>
                    <a:pt x="109293" y="111333"/>
                  </a:cubicBezTo>
                  <a:cubicBezTo>
                    <a:pt x="111524" y="112666"/>
                    <a:pt x="111524" y="112666"/>
                    <a:pt x="111524" y="112666"/>
                  </a:cubicBezTo>
                  <a:cubicBezTo>
                    <a:pt x="114646" y="116000"/>
                    <a:pt x="114646" y="116000"/>
                    <a:pt x="114646" y="116000"/>
                  </a:cubicBezTo>
                  <a:cubicBezTo>
                    <a:pt x="116431" y="118000"/>
                    <a:pt x="116431" y="118000"/>
                    <a:pt x="116431" y="118000"/>
                  </a:cubicBezTo>
                  <a:cubicBezTo>
                    <a:pt x="116877" y="118666"/>
                    <a:pt x="116877" y="118666"/>
                    <a:pt x="116877" y="118666"/>
                  </a:cubicBezTo>
                  <a:cubicBezTo>
                    <a:pt x="117323" y="120000"/>
                    <a:pt x="117323" y="120000"/>
                    <a:pt x="117323" y="120000"/>
                  </a:cubicBezTo>
                  <a:cubicBezTo>
                    <a:pt x="117323" y="120000"/>
                    <a:pt x="117323" y="120000"/>
                    <a:pt x="117323" y="120000"/>
                  </a:cubicBezTo>
                  <a:cubicBezTo>
                    <a:pt x="117323" y="118000"/>
                    <a:pt x="117323" y="118000"/>
                    <a:pt x="117323" y="118000"/>
                  </a:cubicBezTo>
                  <a:cubicBezTo>
                    <a:pt x="117323" y="115333"/>
                    <a:pt x="117323" y="115333"/>
                    <a:pt x="117323" y="115333"/>
                  </a:cubicBezTo>
                  <a:cubicBezTo>
                    <a:pt x="115539" y="113333"/>
                    <a:pt x="115539" y="113333"/>
                    <a:pt x="115539" y="113333"/>
                  </a:cubicBezTo>
                  <a:cubicBezTo>
                    <a:pt x="115539" y="111333"/>
                    <a:pt x="115539" y="111333"/>
                    <a:pt x="115539" y="111333"/>
                  </a:cubicBezTo>
                  <a:cubicBezTo>
                    <a:pt x="115985" y="109333"/>
                    <a:pt x="115985" y="109333"/>
                    <a:pt x="115985" y="109333"/>
                  </a:cubicBezTo>
                  <a:cubicBezTo>
                    <a:pt x="117323" y="108666"/>
                    <a:pt x="117323" y="108666"/>
                    <a:pt x="117323" y="108666"/>
                  </a:cubicBezTo>
                  <a:cubicBezTo>
                    <a:pt x="117323" y="104000"/>
                    <a:pt x="117323" y="104000"/>
                    <a:pt x="117323" y="104000"/>
                  </a:cubicBezTo>
                  <a:cubicBezTo>
                    <a:pt x="117769" y="102000"/>
                    <a:pt x="117769" y="102000"/>
                    <a:pt x="117769" y="102000"/>
                  </a:cubicBezTo>
                  <a:cubicBezTo>
                    <a:pt x="118661" y="101333"/>
                    <a:pt x="118661" y="101333"/>
                    <a:pt x="118661" y="101333"/>
                  </a:cubicBezTo>
                  <a:cubicBezTo>
                    <a:pt x="118661" y="98666"/>
                    <a:pt x="118661" y="98666"/>
                    <a:pt x="118661" y="98666"/>
                  </a:cubicBezTo>
                  <a:cubicBezTo>
                    <a:pt x="117769" y="95333"/>
                    <a:pt x="117769" y="95333"/>
                    <a:pt x="117769" y="95333"/>
                  </a:cubicBezTo>
                  <a:cubicBezTo>
                    <a:pt x="116877" y="94666"/>
                    <a:pt x="116877" y="94666"/>
                    <a:pt x="116877" y="94666"/>
                  </a:cubicBezTo>
                  <a:cubicBezTo>
                    <a:pt x="117323" y="91333"/>
                    <a:pt x="117323" y="91333"/>
                    <a:pt x="117323" y="91333"/>
                  </a:cubicBezTo>
                  <a:cubicBezTo>
                    <a:pt x="117323" y="89333"/>
                    <a:pt x="117323" y="89333"/>
                    <a:pt x="117323" y="89333"/>
                  </a:cubicBezTo>
                  <a:cubicBezTo>
                    <a:pt x="118661" y="89333"/>
                    <a:pt x="118661" y="89333"/>
                    <a:pt x="118661" y="89333"/>
                  </a:cubicBezTo>
                  <a:cubicBezTo>
                    <a:pt x="120000" y="31333"/>
                    <a:pt x="120000" y="31333"/>
                    <a:pt x="120000" y="31333"/>
                  </a:cubicBezTo>
                  <a:cubicBezTo>
                    <a:pt x="118661" y="29333"/>
                    <a:pt x="118661" y="29333"/>
                    <a:pt x="118661" y="29333"/>
                  </a:cubicBezTo>
                  <a:cubicBezTo>
                    <a:pt x="117769" y="27333"/>
                    <a:pt x="117769" y="27333"/>
                    <a:pt x="117769" y="27333"/>
                  </a:cubicBezTo>
                  <a:cubicBezTo>
                    <a:pt x="115539" y="26000"/>
                    <a:pt x="115539" y="26000"/>
                    <a:pt x="115539" y="26000"/>
                  </a:cubicBezTo>
                  <a:cubicBezTo>
                    <a:pt x="115092" y="24000"/>
                    <a:pt x="115092" y="24000"/>
                    <a:pt x="115092" y="24000"/>
                  </a:cubicBezTo>
                  <a:cubicBezTo>
                    <a:pt x="113754" y="22000"/>
                    <a:pt x="113754" y="22000"/>
                    <a:pt x="113754" y="22000"/>
                  </a:cubicBezTo>
                  <a:cubicBezTo>
                    <a:pt x="113308" y="20666"/>
                    <a:pt x="113308" y="20666"/>
                    <a:pt x="113308" y="20666"/>
                  </a:cubicBezTo>
                  <a:cubicBezTo>
                    <a:pt x="113308" y="19333"/>
                    <a:pt x="113308" y="19333"/>
                    <a:pt x="113308" y="19333"/>
                  </a:cubicBezTo>
                  <a:cubicBezTo>
                    <a:pt x="113308" y="18000"/>
                    <a:pt x="113308" y="18000"/>
                    <a:pt x="113308" y="18000"/>
                  </a:cubicBezTo>
                  <a:cubicBezTo>
                    <a:pt x="114646" y="16000"/>
                    <a:pt x="114646" y="16000"/>
                    <a:pt x="114646" y="16000"/>
                  </a:cubicBezTo>
                  <a:cubicBezTo>
                    <a:pt x="115985" y="14000"/>
                    <a:pt x="115985" y="14000"/>
                    <a:pt x="115985" y="14000"/>
                  </a:cubicBezTo>
                  <a:cubicBezTo>
                    <a:pt x="117769" y="11333"/>
                    <a:pt x="117769" y="11333"/>
                    <a:pt x="117769" y="11333"/>
                  </a:cubicBezTo>
                  <a:cubicBezTo>
                    <a:pt x="117323" y="10000"/>
                    <a:pt x="117323" y="10000"/>
                    <a:pt x="117323" y="10000"/>
                  </a:cubicBezTo>
                  <a:cubicBezTo>
                    <a:pt x="117323" y="9333"/>
                    <a:pt x="117323" y="9333"/>
                    <a:pt x="117323" y="9333"/>
                  </a:cubicBezTo>
                  <a:cubicBezTo>
                    <a:pt x="117323" y="9333"/>
                    <a:pt x="74498" y="6666"/>
                    <a:pt x="60669" y="5333"/>
                  </a:cubicBezTo>
                  <a:cubicBezTo>
                    <a:pt x="46840" y="4000"/>
                    <a:pt x="6245" y="0"/>
                    <a:pt x="6245" y="0"/>
                  </a:cubicBezTo>
                  <a:cubicBezTo>
                    <a:pt x="0" y="94666"/>
                    <a:pt x="0" y="94666"/>
                    <a:pt x="0" y="94666"/>
                  </a:cubicBezTo>
                  <a:cubicBezTo>
                    <a:pt x="85650" y="102666"/>
                    <a:pt x="85650" y="102666"/>
                    <a:pt x="85650" y="102666"/>
                  </a:cubicBezTo>
                  <a:lnTo>
                    <a:pt x="89219" y="10533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8" name="Shape 1394">
              <a:extLst>
                <a:ext uri="{FF2B5EF4-FFF2-40B4-BE49-F238E27FC236}">
                  <a16:creationId xmlns:a16="http://schemas.microsoft.com/office/drawing/2014/main" id="{B3828756-BE99-DD48-9542-73FC7F0F4F3D}"/>
                </a:ext>
              </a:extLst>
            </p:cNvPr>
            <p:cNvSpPr/>
            <p:nvPr/>
          </p:nvSpPr>
          <p:spPr>
            <a:xfrm>
              <a:off x="5922221" y="2058568"/>
              <a:ext cx="386195" cy="318738"/>
            </a:xfrm>
            <a:custGeom>
              <a:avLst/>
              <a:gdLst/>
              <a:ahLst/>
              <a:cxnLst/>
              <a:rect l="0" t="0" r="0" b="0"/>
              <a:pathLst>
                <a:path w="120000" h="120000" extrusionOk="0">
                  <a:moveTo>
                    <a:pt x="119999" y="17142"/>
                  </a:moveTo>
                  <a:lnTo>
                    <a:pt x="119475" y="17142"/>
                  </a:lnTo>
                  <a:lnTo>
                    <a:pt x="14672" y="0"/>
                  </a:lnTo>
                  <a:lnTo>
                    <a:pt x="12576" y="14603"/>
                  </a:lnTo>
                  <a:lnTo>
                    <a:pt x="3668" y="77460"/>
                  </a:lnTo>
                  <a:lnTo>
                    <a:pt x="0" y="102857"/>
                  </a:lnTo>
                  <a:lnTo>
                    <a:pt x="31965" y="109206"/>
                  </a:lnTo>
                  <a:lnTo>
                    <a:pt x="111091" y="120000"/>
                  </a:lnTo>
                  <a:lnTo>
                    <a:pt x="115283" y="69206"/>
                  </a:lnTo>
                  <a:lnTo>
                    <a:pt x="119999" y="17142"/>
                  </a:lnTo>
                  <a:close/>
                </a:path>
              </a:pathLst>
            </a:custGeom>
            <a:solidFill>
              <a:srgbClr val="FFCD00"/>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9" name="Shape 1395">
              <a:extLst>
                <a:ext uri="{FF2B5EF4-FFF2-40B4-BE49-F238E27FC236}">
                  <a16:creationId xmlns:a16="http://schemas.microsoft.com/office/drawing/2014/main" id="{172D6E92-5EBD-B34C-AD02-5651FDFEF1F7}"/>
                </a:ext>
              </a:extLst>
            </p:cNvPr>
            <p:cNvSpPr/>
            <p:nvPr/>
          </p:nvSpPr>
          <p:spPr>
            <a:xfrm>
              <a:off x="6313477" y="1829213"/>
              <a:ext cx="359212" cy="231044"/>
            </a:xfrm>
            <a:custGeom>
              <a:avLst/>
              <a:gdLst/>
              <a:ahLst/>
              <a:cxnLst/>
              <a:rect l="0" t="0" r="0" b="0"/>
              <a:pathLst>
                <a:path w="120000" h="120000" extrusionOk="0">
                  <a:moveTo>
                    <a:pt x="119043" y="119259"/>
                  </a:moveTo>
                  <a:cubicBezTo>
                    <a:pt x="119043" y="120000"/>
                    <a:pt x="119043" y="120000"/>
                    <a:pt x="119043" y="120000"/>
                  </a:cubicBezTo>
                  <a:cubicBezTo>
                    <a:pt x="119043" y="120000"/>
                    <a:pt x="119043" y="120000"/>
                    <a:pt x="119043" y="120000"/>
                  </a:cubicBezTo>
                  <a:cubicBezTo>
                    <a:pt x="120000" y="118518"/>
                    <a:pt x="120000" y="118518"/>
                    <a:pt x="120000" y="118518"/>
                  </a:cubicBezTo>
                  <a:cubicBezTo>
                    <a:pt x="120000" y="114814"/>
                    <a:pt x="120000" y="114814"/>
                    <a:pt x="120000" y="114814"/>
                  </a:cubicBezTo>
                  <a:cubicBezTo>
                    <a:pt x="120000" y="111111"/>
                    <a:pt x="120000" y="111111"/>
                    <a:pt x="120000" y="111111"/>
                  </a:cubicBezTo>
                  <a:cubicBezTo>
                    <a:pt x="119521" y="106666"/>
                    <a:pt x="119521" y="106666"/>
                    <a:pt x="119521" y="106666"/>
                  </a:cubicBezTo>
                  <a:cubicBezTo>
                    <a:pt x="118565" y="104444"/>
                    <a:pt x="118565" y="104444"/>
                    <a:pt x="118565" y="104444"/>
                  </a:cubicBezTo>
                  <a:cubicBezTo>
                    <a:pt x="117131" y="102222"/>
                    <a:pt x="117131" y="102222"/>
                    <a:pt x="117131" y="102222"/>
                  </a:cubicBezTo>
                  <a:cubicBezTo>
                    <a:pt x="117131" y="97037"/>
                    <a:pt x="117131" y="97037"/>
                    <a:pt x="117131" y="97037"/>
                  </a:cubicBezTo>
                  <a:cubicBezTo>
                    <a:pt x="116653" y="95555"/>
                    <a:pt x="116653" y="95555"/>
                    <a:pt x="116653" y="95555"/>
                  </a:cubicBezTo>
                  <a:cubicBezTo>
                    <a:pt x="115697" y="93333"/>
                    <a:pt x="115697" y="93333"/>
                    <a:pt x="115697" y="93333"/>
                  </a:cubicBezTo>
                  <a:cubicBezTo>
                    <a:pt x="115697" y="86666"/>
                    <a:pt x="115697" y="86666"/>
                    <a:pt x="115697" y="86666"/>
                  </a:cubicBezTo>
                  <a:cubicBezTo>
                    <a:pt x="115697" y="76296"/>
                    <a:pt x="115697" y="76296"/>
                    <a:pt x="115697" y="76296"/>
                  </a:cubicBezTo>
                  <a:cubicBezTo>
                    <a:pt x="115219" y="63703"/>
                    <a:pt x="115219" y="63703"/>
                    <a:pt x="115219" y="63703"/>
                  </a:cubicBezTo>
                  <a:cubicBezTo>
                    <a:pt x="115219" y="57037"/>
                    <a:pt x="115219" y="57037"/>
                    <a:pt x="115219" y="57037"/>
                  </a:cubicBezTo>
                  <a:cubicBezTo>
                    <a:pt x="113306" y="51851"/>
                    <a:pt x="113306" y="51851"/>
                    <a:pt x="113306" y="51851"/>
                  </a:cubicBezTo>
                  <a:cubicBezTo>
                    <a:pt x="111872" y="44444"/>
                    <a:pt x="111872" y="44444"/>
                    <a:pt x="111872" y="44444"/>
                  </a:cubicBezTo>
                  <a:cubicBezTo>
                    <a:pt x="110916" y="40000"/>
                    <a:pt x="110916" y="40000"/>
                    <a:pt x="110916" y="40000"/>
                  </a:cubicBezTo>
                  <a:cubicBezTo>
                    <a:pt x="111872" y="34814"/>
                    <a:pt x="111872" y="34814"/>
                    <a:pt x="111872" y="34814"/>
                  </a:cubicBezTo>
                  <a:cubicBezTo>
                    <a:pt x="111394" y="30370"/>
                    <a:pt x="111394" y="30370"/>
                    <a:pt x="111394" y="30370"/>
                  </a:cubicBezTo>
                  <a:cubicBezTo>
                    <a:pt x="110916" y="28888"/>
                    <a:pt x="110916" y="28888"/>
                    <a:pt x="110916" y="28888"/>
                  </a:cubicBezTo>
                  <a:cubicBezTo>
                    <a:pt x="110916" y="25185"/>
                    <a:pt x="110916" y="25185"/>
                    <a:pt x="110916" y="25185"/>
                  </a:cubicBezTo>
                  <a:cubicBezTo>
                    <a:pt x="110916" y="24444"/>
                    <a:pt x="110916" y="24444"/>
                    <a:pt x="110916" y="24444"/>
                  </a:cubicBezTo>
                  <a:cubicBezTo>
                    <a:pt x="111872" y="22962"/>
                    <a:pt x="111872" y="22962"/>
                    <a:pt x="111872" y="22962"/>
                  </a:cubicBezTo>
                  <a:cubicBezTo>
                    <a:pt x="112350" y="21481"/>
                    <a:pt x="112350" y="21481"/>
                    <a:pt x="112350" y="21481"/>
                  </a:cubicBezTo>
                  <a:cubicBezTo>
                    <a:pt x="112350" y="18518"/>
                    <a:pt x="112350" y="18518"/>
                    <a:pt x="112350" y="18518"/>
                  </a:cubicBezTo>
                  <a:cubicBezTo>
                    <a:pt x="110916" y="16296"/>
                    <a:pt x="110916" y="16296"/>
                    <a:pt x="110916" y="16296"/>
                  </a:cubicBezTo>
                  <a:cubicBezTo>
                    <a:pt x="110916" y="15555"/>
                    <a:pt x="110916" y="15555"/>
                    <a:pt x="110916" y="15555"/>
                  </a:cubicBezTo>
                  <a:cubicBezTo>
                    <a:pt x="110438" y="13333"/>
                    <a:pt x="110438" y="13333"/>
                    <a:pt x="110438" y="13333"/>
                  </a:cubicBezTo>
                  <a:cubicBezTo>
                    <a:pt x="109960" y="9629"/>
                    <a:pt x="109960" y="9629"/>
                    <a:pt x="109960" y="9629"/>
                  </a:cubicBezTo>
                  <a:cubicBezTo>
                    <a:pt x="109960" y="9629"/>
                    <a:pt x="62151" y="6666"/>
                    <a:pt x="46374" y="5185"/>
                  </a:cubicBezTo>
                  <a:cubicBezTo>
                    <a:pt x="36334" y="4444"/>
                    <a:pt x="6693" y="0"/>
                    <a:pt x="6693" y="0"/>
                  </a:cubicBezTo>
                  <a:cubicBezTo>
                    <a:pt x="0" y="108888"/>
                    <a:pt x="0" y="108888"/>
                    <a:pt x="0" y="108888"/>
                  </a:cubicBezTo>
                  <a:cubicBezTo>
                    <a:pt x="0" y="108888"/>
                    <a:pt x="43505" y="113333"/>
                    <a:pt x="58326" y="114814"/>
                  </a:cubicBezTo>
                  <a:cubicBezTo>
                    <a:pt x="73147" y="116296"/>
                    <a:pt x="119043" y="119259"/>
                    <a:pt x="119043" y="119259"/>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0" name="Shape 1396">
              <a:extLst>
                <a:ext uri="{FF2B5EF4-FFF2-40B4-BE49-F238E27FC236}">
                  <a16:creationId xmlns:a16="http://schemas.microsoft.com/office/drawing/2014/main" id="{F181613C-107E-2E4D-923B-CE03536B8C82}"/>
                </a:ext>
              </a:extLst>
            </p:cNvPr>
            <p:cNvSpPr/>
            <p:nvPr/>
          </p:nvSpPr>
          <p:spPr>
            <a:xfrm>
              <a:off x="5982933" y="2348638"/>
              <a:ext cx="401372" cy="315364"/>
            </a:xfrm>
            <a:custGeom>
              <a:avLst/>
              <a:gdLst/>
              <a:ahLst/>
              <a:cxnLst/>
              <a:rect l="0" t="0" r="0" b="0"/>
              <a:pathLst>
                <a:path w="120000" h="120000" extrusionOk="0">
                  <a:moveTo>
                    <a:pt x="114021" y="120000"/>
                  </a:moveTo>
                  <a:cubicBezTo>
                    <a:pt x="118291" y="40723"/>
                    <a:pt x="118291" y="40723"/>
                    <a:pt x="118291" y="40723"/>
                  </a:cubicBezTo>
                  <a:cubicBezTo>
                    <a:pt x="118291" y="40723"/>
                    <a:pt x="118291" y="40723"/>
                    <a:pt x="118291" y="40723"/>
                  </a:cubicBezTo>
                  <a:cubicBezTo>
                    <a:pt x="118291" y="40723"/>
                    <a:pt x="118291" y="40723"/>
                    <a:pt x="118291" y="40723"/>
                  </a:cubicBezTo>
                  <a:cubicBezTo>
                    <a:pt x="120000" y="15203"/>
                    <a:pt x="120000" y="15203"/>
                    <a:pt x="120000" y="15203"/>
                  </a:cubicBezTo>
                  <a:cubicBezTo>
                    <a:pt x="88825" y="11402"/>
                    <a:pt x="88825" y="11402"/>
                    <a:pt x="88825" y="11402"/>
                  </a:cubicBezTo>
                  <a:cubicBezTo>
                    <a:pt x="12811" y="0"/>
                    <a:pt x="12811" y="0"/>
                    <a:pt x="12811" y="0"/>
                  </a:cubicBezTo>
                  <a:cubicBezTo>
                    <a:pt x="0" y="104253"/>
                    <a:pt x="0" y="104253"/>
                    <a:pt x="0" y="104253"/>
                  </a:cubicBezTo>
                  <a:cubicBezTo>
                    <a:pt x="97793" y="118914"/>
                    <a:pt x="97793" y="118914"/>
                    <a:pt x="97793" y="118914"/>
                  </a:cubicBezTo>
                  <a:cubicBezTo>
                    <a:pt x="97793" y="118914"/>
                    <a:pt x="104626" y="119457"/>
                    <a:pt x="114021"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1" name="Shape 1397">
              <a:extLst>
                <a:ext uri="{FF2B5EF4-FFF2-40B4-BE49-F238E27FC236}">
                  <a16:creationId xmlns:a16="http://schemas.microsoft.com/office/drawing/2014/main" id="{7259AB0A-2E85-FC46-BAF0-8E4C0A9A6745}"/>
                </a:ext>
              </a:extLst>
            </p:cNvPr>
            <p:cNvSpPr/>
            <p:nvPr/>
          </p:nvSpPr>
          <p:spPr>
            <a:xfrm>
              <a:off x="5716476" y="2235646"/>
              <a:ext cx="308618" cy="386195"/>
            </a:xfrm>
            <a:custGeom>
              <a:avLst/>
              <a:gdLst/>
              <a:ahLst/>
              <a:cxnLst/>
              <a:rect l="0" t="0" r="0" b="0"/>
              <a:pathLst>
                <a:path w="120000" h="120000" extrusionOk="0">
                  <a:moveTo>
                    <a:pt x="120000" y="35109"/>
                  </a:moveTo>
                  <a:lnTo>
                    <a:pt x="80000" y="29868"/>
                  </a:lnTo>
                  <a:lnTo>
                    <a:pt x="84590" y="8908"/>
                  </a:lnTo>
                  <a:lnTo>
                    <a:pt x="25573" y="0"/>
                  </a:lnTo>
                  <a:lnTo>
                    <a:pt x="0" y="105327"/>
                  </a:lnTo>
                  <a:lnTo>
                    <a:pt x="103606" y="119999"/>
                  </a:lnTo>
                  <a:lnTo>
                    <a:pt x="120000" y="35109"/>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2" name="Shape 1398">
              <a:extLst>
                <a:ext uri="{FF2B5EF4-FFF2-40B4-BE49-F238E27FC236}">
                  <a16:creationId xmlns:a16="http://schemas.microsoft.com/office/drawing/2014/main" id="{01425EEE-53ED-E940-9F20-3E8EA207F48B}"/>
                </a:ext>
              </a:extLst>
            </p:cNvPr>
            <p:cNvSpPr/>
            <p:nvPr/>
          </p:nvSpPr>
          <p:spPr>
            <a:xfrm>
              <a:off x="5428094" y="2164816"/>
              <a:ext cx="354152" cy="536287"/>
            </a:xfrm>
            <a:custGeom>
              <a:avLst/>
              <a:gdLst/>
              <a:ahLst/>
              <a:cxnLst/>
              <a:rect l="0" t="0" r="0" b="0"/>
              <a:pathLst>
                <a:path w="120000" h="120000" extrusionOk="0">
                  <a:moveTo>
                    <a:pt x="2419" y="41920"/>
                  </a:moveTo>
                  <a:cubicBezTo>
                    <a:pt x="483" y="42240"/>
                    <a:pt x="483" y="42240"/>
                    <a:pt x="483" y="42240"/>
                  </a:cubicBezTo>
                  <a:cubicBezTo>
                    <a:pt x="0" y="43200"/>
                    <a:pt x="0" y="43200"/>
                    <a:pt x="0" y="43200"/>
                  </a:cubicBezTo>
                  <a:cubicBezTo>
                    <a:pt x="483" y="44480"/>
                    <a:pt x="483" y="44480"/>
                    <a:pt x="483" y="44480"/>
                  </a:cubicBezTo>
                  <a:cubicBezTo>
                    <a:pt x="967" y="45440"/>
                    <a:pt x="967" y="45440"/>
                    <a:pt x="967" y="45440"/>
                  </a:cubicBezTo>
                  <a:cubicBezTo>
                    <a:pt x="1451" y="45760"/>
                    <a:pt x="1451" y="45760"/>
                    <a:pt x="1451" y="45760"/>
                  </a:cubicBezTo>
                  <a:cubicBezTo>
                    <a:pt x="3387" y="46400"/>
                    <a:pt x="3387" y="46400"/>
                    <a:pt x="3387" y="46400"/>
                  </a:cubicBezTo>
                  <a:cubicBezTo>
                    <a:pt x="77419" y="120000"/>
                    <a:pt x="77419" y="120000"/>
                    <a:pt x="77419" y="120000"/>
                  </a:cubicBezTo>
                  <a:cubicBezTo>
                    <a:pt x="78870" y="118720"/>
                    <a:pt x="78870" y="118720"/>
                    <a:pt x="78870" y="118720"/>
                  </a:cubicBezTo>
                  <a:cubicBezTo>
                    <a:pt x="79354" y="117440"/>
                    <a:pt x="79354" y="117440"/>
                    <a:pt x="79354" y="117440"/>
                  </a:cubicBezTo>
                  <a:cubicBezTo>
                    <a:pt x="79354" y="113280"/>
                    <a:pt x="79354" y="113280"/>
                    <a:pt x="79354" y="113280"/>
                  </a:cubicBezTo>
                  <a:cubicBezTo>
                    <a:pt x="79354" y="108800"/>
                    <a:pt x="79354" y="108800"/>
                    <a:pt x="79354" y="108800"/>
                  </a:cubicBezTo>
                  <a:cubicBezTo>
                    <a:pt x="79354" y="105280"/>
                    <a:pt x="79354" y="105280"/>
                    <a:pt x="79354" y="105280"/>
                  </a:cubicBezTo>
                  <a:cubicBezTo>
                    <a:pt x="80806" y="104320"/>
                    <a:pt x="80806" y="104320"/>
                    <a:pt x="80806" y="104320"/>
                  </a:cubicBezTo>
                  <a:cubicBezTo>
                    <a:pt x="84193" y="103680"/>
                    <a:pt x="84193" y="103680"/>
                    <a:pt x="84193" y="103680"/>
                  </a:cubicBezTo>
                  <a:cubicBezTo>
                    <a:pt x="85161" y="104960"/>
                    <a:pt x="85161" y="104960"/>
                    <a:pt x="85161" y="104960"/>
                  </a:cubicBezTo>
                  <a:cubicBezTo>
                    <a:pt x="87096" y="104320"/>
                    <a:pt x="87096" y="104320"/>
                    <a:pt x="87096" y="104320"/>
                  </a:cubicBezTo>
                  <a:cubicBezTo>
                    <a:pt x="89516" y="105600"/>
                    <a:pt x="89516" y="105600"/>
                    <a:pt x="89516" y="105600"/>
                  </a:cubicBezTo>
                  <a:cubicBezTo>
                    <a:pt x="90967" y="106240"/>
                    <a:pt x="90967" y="106240"/>
                    <a:pt x="90967" y="106240"/>
                  </a:cubicBezTo>
                  <a:cubicBezTo>
                    <a:pt x="92419" y="105600"/>
                    <a:pt x="92419" y="105600"/>
                    <a:pt x="92419" y="105600"/>
                  </a:cubicBezTo>
                  <a:cubicBezTo>
                    <a:pt x="92419" y="105600"/>
                    <a:pt x="94354" y="101120"/>
                    <a:pt x="95322" y="99840"/>
                  </a:cubicBezTo>
                  <a:cubicBezTo>
                    <a:pt x="95806" y="97920"/>
                    <a:pt x="97741" y="91840"/>
                    <a:pt x="97741" y="91840"/>
                  </a:cubicBezTo>
                  <a:cubicBezTo>
                    <a:pt x="120000" y="15680"/>
                    <a:pt x="120000" y="15680"/>
                    <a:pt x="120000" y="15680"/>
                  </a:cubicBezTo>
                  <a:cubicBezTo>
                    <a:pt x="120000" y="15680"/>
                    <a:pt x="78870" y="9920"/>
                    <a:pt x="64838" y="7680"/>
                  </a:cubicBezTo>
                  <a:cubicBezTo>
                    <a:pt x="53709" y="6080"/>
                    <a:pt x="20322" y="0"/>
                    <a:pt x="20322" y="0"/>
                  </a:cubicBezTo>
                  <a:cubicBezTo>
                    <a:pt x="3870" y="41600"/>
                    <a:pt x="3870" y="41600"/>
                    <a:pt x="3870" y="41600"/>
                  </a:cubicBezTo>
                  <a:lnTo>
                    <a:pt x="2419" y="4192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3" name="Shape 1399">
              <a:extLst>
                <a:ext uri="{FF2B5EF4-FFF2-40B4-BE49-F238E27FC236}">
                  <a16:creationId xmlns:a16="http://schemas.microsoft.com/office/drawing/2014/main" id="{57DD5266-6460-964C-B5BA-48BC7C93776F}"/>
                </a:ext>
              </a:extLst>
            </p:cNvPr>
            <p:cNvSpPr/>
            <p:nvPr/>
          </p:nvSpPr>
          <p:spPr>
            <a:xfrm>
              <a:off x="5278001" y="1830898"/>
              <a:ext cx="440161" cy="372704"/>
            </a:xfrm>
            <a:custGeom>
              <a:avLst/>
              <a:gdLst/>
              <a:ahLst/>
              <a:cxnLst/>
              <a:rect l="0" t="0" r="0" b="0"/>
              <a:pathLst>
                <a:path w="120000" h="120000" extrusionOk="0">
                  <a:moveTo>
                    <a:pt x="97792" y="120000"/>
                  </a:moveTo>
                  <a:cubicBezTo>
                    <a:pt x="104805" y="83678"/>
                    <a:pt x="104805" y="83678"/>
                    <a:pt x="104805" y="83678"/>
                  </a:cubicBezTo>
                  <a:cubicBezTo>
                    <a:pt x="104805" y="81379"/>
                    <a:pt x="104805" y="81379"/>
                    <a:pt x="104805" y="81379"/>
                  </a:cubicBezTo>
                  <a:cubicBezTo>
                    <a:pt x="105194" y="80459"/>
                    <a:pt x="105194" y="80459"/>
                    <a:pt x="105194" y="80459"/>
                  </a:cubicBezTo>
                  <a:cubicBezTo>
                    <a:pt x="107142" y="79540"/>
                    <a:pt x="107142" y="79540"/>
                    <a:pt x="107142" y="79540"/>
                  </a:cubicBezTo>
                  <a:cubicBezTo>
                    <a:pt x="107142" y="78620"/>
                    <a:pt x="107142" y="78620"/>
                    <a:pt x="107142" y="78620"/>
                  </a:cubicBezTo>
                  <a:cubicBezTo>
                    <a:pt x="107532" y="76781"/>
                    <a:pt x="107532" y="76781"/>
                    <a:pt x="107532" y="76781"/>
                  </a:cubicBezTo>
                  <a:cubicBezTo>
                    <a:pt x="107532" y="73103"/>
                    <a:pt x="107532" y="73103"/>
                    <a:pt x="107532" y="73103"/>
                  </a:cubicBezTo>
                  <a:cubicBezTo>
                    <a:pt x="107922" y="72183"/>
                    <a:pt x="107922" y="72183"/>
                    <a:pt x="107922" y="72183"/>
                  </a:cubicBezTo>
                  <a:cubicBezTo>
                    <a:pt x="106753" y="70804"/>
                    <a:pt x="106753" y="70804"/>
                    <a:pt x="106753" y="70804"/>
                  </a:cubicBezTo>
                  <a:cubicBezTo>
                    <a:pt x="106363" y="70804"/>
                    <a:pt x="106363" y="70804"/>
                    <a:pt x="106363" y="70804"/>
                  </a:cubicBezTo>
                  <a:cubicBezTo>
                    <a:pt x="105584" y="70344"/>
                    <a:pt x="105584" y="70344"/>
                    <a:pt x="105584" y="70344"/>
                  </a:cubicBezTo>
                  <a:cubicBezTo>
                    <a:pt x="104805" y="68965"/>
                    <a:pt x="104805" y="68965"/>
                    <a:pt x="104805" y="68965"/>
                  </a:cubicBezTo>
                  <a:cubicBezTo>
                    <a:pt x="105194" y="66666"/>
                    <a:pt x="105194" y="66666"/>
                    <a:pt x="105194" y="66666"/>
                  </a:cubicBezTo>
                  <a:cubicBezTo>
                    <a:pt x="105584" y="65287"/>
                    <a:pt x="105584" y="65287"/>
                    <a:pt x="105584" y="65287"/>
                  </a:cubicBezTo>
                  <a:cubicBezTo>
                    <a:pt x="107922" y="62988"/>
                    <a:pt x="107922" y="62988"/>
                    <a:pt x="107922" y="62988"/>
                  </a:cubicBezTo>
                  <a:cubicBezTo>
                    <a:pt x="111038" y="59310"/>
                    <a:pt x="111038" y="59310"/>
                    <a:pt x="111038" y="59310"/>
                  </a:cubicBezTo>
                  <a:cubicBezTo>
                    <a:pt x="112207" y="57471"/>
                    <a:pt x="112207" y="57471"/>
                    <a:pt x="112207" y="57471"/>
                  </a:cubicBezTo>
                  <a:cubicBezTo>
                    <a:pt x="112597" y="55632"/>
                    <a:pt x="112597" y="55632"/>
                    <a:pt x="112597" y="55632"/>
                  </a:cubicBezTo>
                  <a:cubicBezTo>
                    <a:pt x="113376" y="55172"/>
                    <a:pt x="113376" y="55172"/>
                    <a:pt x="113376" y="55172"/>
                  </a:cubicBezTo>
                  <a:cubicBezTo>
                    <a:pt x="114155" y="52873"/>
                    <a:pt x="114155" y="52873"/>
                    <a:pt x="114155" y="52873"/>
                  </a:cubicBezTo>
                  <a:cubicBezTo>
                    <a:pt x="115714" y="51034"/>
                    <a:pt x="115714" y="51034"/>
                    <a:pt x="115714" y="51034"/>
                  </a:cubicBezTo>
                  <a:cubicBezTo>
                    <a:pt x="116883" y="49195"/>
                    <a:pt x="116883" y="49195"/>
                    <a:pt x="116883" y="49195"/>
                  </a:cubicBezTo>
                  <a:cubicBezTo>
                    <a:pt x="118441" y="47816"/>
                    <a:pt x="118441" y="47816"/>
                    <a:pt x="118441" y="47816"/>
                  </a:cubicBezTo>
                  <a:cubicBezTo>
                    <a:pt x="118831" y="45517"/>
                    <a:pt x="118831" y="45517"/>
                    <a:pt x="118831" y="45517"/>
                  </a:cubicBezTo>
                  <a:cubicBezTo>
                    <a:pt x="120000" y="45057"/>
                    <a:pt x="120000" y="45057"/>
                    <a:pt x="120000" y="45057"/>
                  </a:cubicBezTo>
                  <a:cubicBezTo>
                    <a:pt x="120000" y="43218"/>
                    <a:pt x="120000" y="43218"/>
                    <a:pt x="120000" y="43218"/>
                  </a:cubicBezTo>
                  <a:cubicBezTo>
                    <a:pt x="119610" y="41379"/>
                    <a:pt x="119610" y="41379"/>
                    <a:pt x="119610" y="41379"/>
                  </a:cubicBezTo>
                  <a:cubicBezTo>
                    <a:pt x="118831" y="40000"/>
                    <a:pt x="118831" y="40000"/>
                    <a:pt x="118831" y="40000"/>
                  </a:cubicBezTo>
                  <a:cubicBezTo>
                    <a:pt x="116883" y="38160"/>
                    <a:pt x="116883" y="38160"/>
                    <a:pt x="116883" y="38160"/>
                  </a:cubicBezTo>
                  <a:cubicBezTo>
                    <a:pt x="115714" y="35862"/>
                    <a:pt x="115714" y="35862"/>
                    <a:pt x="115714" y="35862"/>
                  </a:cubicBezTo>
                  <a:cubicBezTo>
                    <a:pt x="115714" y="34022"/>
                    <a:pt x="115714" y="34022"/>
                    <a:pt x="115714" y="34022"/>
                  </a:cubicBezTo>
                  <a:cubicBezTo>
                    <a:pt x="90000" y="26206"/>
                    <a:pt x="90000" y="26206"/>
                    <a:pt x="90000" y="26206"/>
                  </a:cubicBezTo>
                  <a:cubicBezTo>
                    <a:pt x="85714" y="25747"/>
                    <a:pt x="85714" y="25747"/>
                    <a:pt x="85714" y="25747"/>
                  </a:cubicBezTo>
                  <a:cubicBezTo>
                    <a:pt x="84155" y="26206"/>
                    <a:pt x="84155" y="26206"/>
                    <a:pt x="84155" y="26206"/>
                  </a:cubicBezTo>
                  <a:cubicBezTo>
                    <a:pt x="82207" y="25747"/>
                    <a:pt x="82207" y="25747"/>
                    <a:pt x="82207" y="25747"/>
                  </a:cubicBezTo>
                  <a:cubicBezTo>
                    <a:pt x="80649" y="26206"/>
                    <a:pt x="80649" y="26206"/>
                    <a:pt x="80649" y="26206"/>
                  </a:cubicBezTo>
                  <a:cubicBezTo>
                    <a:pt x="69350" y="26666"/>
                    <a:pt x="69350" y="26666"/>
                    <a:pt x="69350" y="26666"/>
                  </a:cubicBezTo>
                  <a:cubicBezTo>
                    <a:pt x="68181" y="25747"/>
                    <a:pt x="68181" y="25747"/>
                    <a:pt x="68181" y="25747"/>
                  </a:cubicBezTo>
                  <a:cubicBezTo>
                    <a:pt x="67012" y="26206"/>
                    <a:pt x="67012" y="26206"/>
                    <a:pt x="67012" y="26206"/>
                  </a:cubicBezTo>
                  <a:cubicBezTo>
                    <a:pt x="65844" y="26666"/>
                    <a:pt x="65844" y="26666"/>
                    <a:pt x="65844" y="26666"/>
                  </a:cubicBezTo>
                  <a:cubicBezTo>
                    <a:pt x="65064" y="26666"/>
                    <a:pt x="65064" y="26666"/>
                    <a:pt x="65064" y="26666"/>
                  </a:cubicBezTo>
                  <a:cubicBezTo>
                    <a:pt x="63896" y="26206"/>
                    <a:pt x="63896" y="26206"/>
                    <a:pt x="63896" y="26206"/>
                  </a:cubicBezTo>
                  <a:cubicBezTo>
                    <a:pt x="63896" y="25747"/>
                    <a:pt x="63896" y="25747"/>
                    <a:pt x="63896" y="25747"/>
                  </a:cubicBezTo>
                  <a:cubicBezTo>
                    <a:pt x="61948" y="25747"/>
                    <a:pt x="61948" y="25747"/>
                    <a:pt x="61948" y="25747"/>
                  </a:cubicBezTo>
                  <a:cubicBezTo>
                    <a:pt x="60779" y="25287"/>
                    <a:pt x="60779" y="25287"/>
                    <a:pt x="60779" y="25287"/>
                  </a:cubicBezTo>
                  <a:cubicBezTo>
                    <a:pt x="60389" y="24367"/>
                    <a:pt x="60389" y="24367"/>
                    <a:pt x="60389" y="24367"/>
                  </a:cubicBezTo>
                  <a:cubicBezTo>
                    <a:pt x="60389" y="23908"/>
                    <a:pt x="60389" y="23908"/>
                    <a:pt x="60389" y="23908"/>
                  </a:cubicBezTo>
                  <a:cubicBezTo>
                    <a:pt x="58831" y="23448"/>
                    <a:pt x="58831" y="23448"/>
                    <a:pt x="58831" y="23448"/>
                  </a:cubicBezTo>
                  <a:cubicBezTo>
                    <a:pt x="55714" y="22528"/>
                    <a:pt x="55714" y="22528"/>
                    <a:pt x="55714" y="22528"/>
                  </a:cubicBezTo>
                  <a:cubicBezTo>
                    <a:pt x="53766" y="21609"/>
                    <a:pt x="53766" y="21609"/>
                    <a:pt x="53766" y="21609"/>
                  </a:cubicBezTo>
                  <a:cubicBezTo>
                    <a:pt x="52987" y="21149"/>
                    <a:pt x="52987" y="21149"/>
                    <a:pt x="52987" y="21149"/>
                  </a:cubicBezTo>
                  <a:cubicBezTo>
                    <a:pt x="50649" y="21609"/>
                    <a:pt x="50649" y="21609"/>
                    <a:pt x="50649" y="21609"/>
                  </a:cubicBezTo>
                  <a:cubicBezTo>
                    <a:pt x="47142" y="22528"/>
                    <a:pt x="47142" y="22528"/>
                    <a:pt x="47142" y="22528"/>
                  </a:cubicBezTo>
                  <a:cubicBezTo>
                    <a:pt x="42857" y="21149"/>
                    <a:pt x="42857" y="21149"/>
                    <a:pt x="42857" y="21149"/>
                  </a:cubicBezTo>
                  <a:cubicBezTo>
                    <a:pt x="40129" y="18390"/>
                    <a:pt x="40129" y="18390"/>
                    <a:pt x="40129" y="18390"/>
                  </a:cubicBezTo>
                  <a:cubicBezTo>
                    <a:pt x="40129" y="18390"/>
                    <a:pt x="41298" y="15172"/>
                    <a:pt x="40909" y="11034"/>
                  </a:cubicBezTo>
                  <a:cubicBezTo>
                    <a:pt x="40519" y="6436"/>
                    <a:pt x="38571" y="5517"/>
                    <a:pt x="38571" y="5517"/>
                  </a:cubicBezTo>
                  <a:cubicBezTo>
                    <a:pt x="36623" y="5517"/>
                    <a:pt x="36623" y="5517"/>
                    <a:pt x="36623" y="5517"/>
                  </a:cubicBezTo>
                  <a:cubicBezTo>
                    <a:pt x="35064" y="4597"/>
                    <a:pt x="35064" y="4597"/>
                    <a:pt x="35064" y="4597"/>
                  </a:cubicBezTo>
                  <a:cubicBezTo>
                    <a:pt x="35064" y="4597"/>
                    <a:pt x="35064" y="1839"/>
                    <a:pt x="33116" y="1839"/>
                  </a:cubicBezTo>
                  <a:cubicBezTo>
                    <a:pt x="31168" y="1839"/>
                    <a:pt x="31168" y="1839"/>
                    <a:pt x="31168" y="1839"/>
                  </a:cubicBezTo>
                  <a:cubicBezTo>
                    <a:pt x="28831" y="1379"/>
                    <a:pt x="28831" y="1379"/>
                    <a:pt x="28831" y="1379"/>
                  </a:cubicBezTo>
                  <a:cubicBezTo>
                    <a:pt x="27272" y="0"/>
                    <a:pt x="27272" y="0"/>
                    <a:pt x="27272" y="0"/>
                  </a:cubicBezTo>
                  <a:cubicBezTo>
                    <a:pt x="27272" y="3218"/>
                    <a:pt x="27272" y="3218"/>
                    <a:pt x="27272" y="3218"/>
                  </a:cubicBezTo>
                  <a:cubicBezTo>
                    <a:pt x="26493" y="5977"/>
                    <a:pt x="26493" y="5977"/>
                    <a:pt x="26493" y="5977"/>
                  </a:cubicBezTo>
                  <a:cubicBezTo>
                    <a:pt x="24545" y="10114"/>
                    <a:pt x="24545" y="10114"/>
                    <a:pt x="24545" y="10114"/>
                  </a:cubicBezTo>
                  <a:cubicBezTo>
                    <a:pt x="24935" y="12873"/>
                    <a:pt x="24935" y="12873"/>
                    <a:pt x="24935" y="12873"/>
                  </a:cubicBezTo>
                  <a:cubicBezTo>
                    <a:pt x="24545" y="15172"/>
                    <a:pt x="24545" y="15172"/>
                    <a:pt x="24545" y="15172"/>
                  </a:cubicBezTo>
                  <a:cubicBezTo>
                    <a:pt x="23376" y="17471"/>
                    <a:pt x="23376" y="17471"/>
                    <a:pt x="23376" y="17471"/>
                  </a:cubicBezTo>
                  <a:cubicBezTo>
                    <a:pt x="22597" y="19770"/>
                    <a:pt x="22597" y="19770"/>
                    <a:pt x="22597" y="19770"/>
                  </a:cubicBezTo>
                  <a:cubicBezTo>
                    <a:pt x="21428" y="22988"/>
                    <a:pt x="21428" y="22988"/>
                    <a:pt x="21428" y="22988"/>
                  </a:cubicBezTo>
                  <a:cubicBezTo>
                    <a:pt x="20649" y="25287"/>
                    <a:pt x="20649" y="25287"/>
                    <a:pt x="20649" y="25287"/>
                  </a:cubicBezTo>
                  <a:cubicBezTo>
                    <a:pt x="18311" y="30804"/>
                    <a:pt x="18311" y="30804"/>
                    <a:pt x="18311" y="30804"/>
                  </a:cubicBezTo>
                  <a:cubicBezTo>
                    <a:pt x="15584" y="39080"/>
                    <a:pt x="15584" y="39080"/>
                    <a:pt x="15584" y="39080"/>
                  </a:cubicBezTo>
                  <a:cubicBezTo>
                    <a:pt x="13636" y="45057"/>
                    <a:pt x="13636" y="45057"/>
                    <a:pt x="13636" y="45057"/>
                  </a:cubicBezTo>
                  <a:cubicBezTo>
                    <a:pt x="11688" y="51034"/>
                    <a:pt x="11688" y="51034"/>
                    <a:pt x="11688" y="51034"/>
                  </a:cubicBezTo>
                  <a:cubicBezTo>
                    <a:pt x="9350" y="55172"/>
                    <a:pt x="9350" y="55172"/>
                    <a:pt x="9350" y="55172"/>
                  </a:cubicBezTo>
                  <a:cubicBezTo>
                    <a:pt x="8571" y="57011"/>
                    <a:pt x="8571" y="57011"/>
                    <a:pt x="8571" y="57011"/>
                  </a:cubicBezTo>
                  <a:cubicBezTo>
                    <a:pt x="7012" y="59770"/>
                    <a:pt x="7012" y="59770"/>
                    <a:pt x="7012" y="59770"/>
                  </a:cubicBezTo>
                  <a:cubicBezTo>
                    <a:pt x="5844" y="61149"/>
                    <a:pt x="5844" y="61149"/>
                    <a:pt x="5844" y="61149"/>
                  </a:cubicBezTo>
                  <a:cubicBezTo>
                    <a:pt x="5454" y="62528"/>
                    <a:pt x="5454" y="62528"/>
                    <a:pt x="5454" y="62528"/>
                  </a:cubicBezTo>
                  <a:cubicBezTo>
                    <a:pt x="4285" y="64827"/>
                    <a:pt x="4285" y="64827"/>
                    <a:pt x="4285" y="64827"/>
                  </a:cubicBezTo>
                  <a:cubicBezTo>
                    <a:pt x="1948" y="68045"/>
                    <a:pt x="1948" y="68045"/>
                    <a:pt x="1948" y="68045"/>
                  </a:cubicBezTo>
                  <a:cubicBezTo>
                    <a:pt x="1168" y="69885"/>
                    <a:pt x="1168" y="69885"/>
                    <a:pt x="1168" y="69885"/>
                  </a:cubicBezTo>
                  <a:cubicBezTo>
                    <a:pt x="1948" y="73563"/>
                    <a:pt x="1948" y="73563"/>
                    <a:pt x="1948" y="73563"/>
                  </a:cubicBezTo>
                  <a:cubicBezTo>
                    <a:pt x="1948" y="74482"/>
                    <a:pt x="1948" y="74482"/>
                    <a:pt x="1948" y="74482"/>
                  </a:cubicBezTo>
                  <a:cubicBezTo>
                    <a:pt x="1948" y="75402"/>
                    <a:pt x="1948" y="75402"/>
                    <a:pt x="1948" y="75402"/>
                  </a:cubicBezTo>
                  <a:cubicBezTo>
                    <a:pt x="1558" y="75862"/>
                    <a:pt x="1558" y="75862"/>
                    <a:pt x="1558" y="75862"/>
                  </a:cubicBezTo>
                  <a:cubicBezTo>
                    <a:pt x="1168" y="77701"/>
                    <a:pt x="1168" y="77701"/>
                    <a:pt x="1168" y="77701"/>
                  </a:cubicBezTo>
                  <a:cubicBezTo>
                    <a:pt x="389" y="78160"/>
                    <a:pt x="389" y="78160"/>
                    <a:pt x="389" y="78160"/>
                  </a:cubicBezTo>
                  <a:cubicBezTo>
                    <a:pt x="389" y="80000"/>
                    <a:pt x="389" y="80000"/>
                    <a:pt x="389" y="80000"/>
                  </a:cubicBezTo>
                  <a:cubicBezTo>
                    <a:pt x="0" y="83678"/>
                    <a:pt x="0" y="83678"/>
                    <a:pt x="0" y="83678"/>
                  </a:cubicBezTo>
                  <a:cubicBezTo>
                    <a:pt x="0" y="85977"/>
                    <a:pt x="0" y="85977"/>
                    <a:pt x="0" y="85977"/>
                  </a:cubicBezTo>
                  <a:cubicBezTo>
                    <a:pt x="779" y="87356"/>
                    <a:pt x="779" y="87356"/>
                    <a:pt x="779" y="87356"/>
                  </a:cubicBezTo>
                  <a:cubicBezTo>
                    <a:pt x="1168" y="88735"/>
                    <a:pt x="1168" y="88735"/>
                    <a:pt x="1168" y="88735"/>
                  </a:cubicBezTo>
                  <a:cubicBezTo>
                    <a:pt x="57272" y="107586"/>
                    <a:pt x="57272" y="107586"/>
                    <a:pt x="57272" y="107586"/>
                  </a:cubicBezTo>
                  <a:cubicBezTo>
                    <a:pt x="57272" y="107586"/>
                    <a:pt x="84155" y="116321"/>
                    <a:pt x="93116" y="118620"/>
                  </a:cubicBezTo>
                  <a:cubicBezTo>
                    <a:pt x="94285" y="119080"/>
                    <a:pt x="95844" y="119540"/>
                    <a:pt x="97792"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4" name="Shape 1400">
              <a:extLst>
                <a:ext uri="{FF2B5EF4-FFF2-40B4-BE49-F238E27FC236}">
                  <a16:creationId xmlns:a16="http://schemas.microsoft.com/office/drawing/2014/main" id="{42C916A4-7C83-1946-B8EC-61949F034550}"/>
                </a:ext>
              </a:extLst>
            </p:cNvPr>
            <p:cNvSpPr/>
            <p:nvPr/>
          </p:nvSpPr>
          <p:spPr>
            <a:xfrm>
              <a:off x="5637212" y="1731400"/>
              <a:ext cx="325483" cy="532915"/>
            </a:xfrm>
            <a:custGeom>
              <a:avLst/>
              <a:gdLst/>
              <a:ahLst/>
              <a:cxnLst/>
              <a:rect l="0" t="0" r="0" b="0"/>
              <a:pathLst>
                <a:path w="120000" h="120000" extrusionOk="0">
                  <a:moveTo>
                    <a:pt x="25263" y="42466"/>
                  </a:moveTo>
                  <a:cubicBezTo>
                    <a:pt x="25263" y="44396"/>
                    <a:pt x="24210" y="46005"/>
                    <a:pt x="24210" y="46005"/>
                  </a:cubicBezTo>
                  <a:cubicBezTo>
                    <a:pt x="24210" y="47292"/>
                    <a:pt x="24210" y="47292"/>
                    <a:pt x="24210" y="47292"/>
                  </a:cubicBezTo>
                  <a:cubicBezTo>
                    <a:pt x="25789" y="48900"/>
                    <a:pt x="25789" y="48900"/>
                    <a:pt x="25789" y="48900"/>
                  </a:cubicBezTo>
                  <a:cubicBezTo>
                    <a:pt x="28421" y="50187"/>
                    <a:pt x="28421" y="50187"/>
                    <a:pt x="28421" y="50187"/>
                  </a:cubicBezTo>
                  <a:cubicBezTo>
                    <a:pt x="29473" y="51152"/>
                    <a:pt x="29473" y="51152"/>
                    <a:pt x="29473" y="51152"/>
                  </a:cubicBezTo>
                  <a:cubicBezTo>
                    <a:pt x="29999" y="52439"/>
                    <a:pt x="29999" y="52439"/>
                    <a:pt x="29999" y="52439"/>
                  </a:cubicBezTo>
                  <a:cubicBezTo>
                    <a:pt x="29999" y="53726"/>
                    <a:pt x="29999" y="53726"/>
                    <a:pt x="29999" y="53726"/>
                  </a:cubicBezTo>
                  <a:cubicBezTo>
                    <a:pt x="28421" y="54048"/>
                    <a:pt x="28421" y="54048"/>
                    <a:pt x="28421" y="54048"/>
                  </a:cubicBezTo>
                  <a:cubicBezTo>
                    <a:pt x="27894" y="55656"/>
                    <a:pt x="27894" y="55656"/>
                    <a:pt x="27894" y="55656"/>
                  </a:cubicBezTo>
                  <a:cubicBezTo>
                    <a:pt x="25789" y="56621"/>
                    <a:pt x="25789" y="56621"/>
                    <a:pt x="25789" y="56621"/>
                  </a:cubicBezTo>
                  <a:cubicBezTo>
                    <a:pt x="24210" y="57908"/>
                    <a:pt x="24210" y="57908"/>
                    <a:pt x="24210" y="57908"/>
                  </a:cubicBezTo>
                  <a:cubicBezTo>
                    <a:pt x="22105" y="59195"/>
                    <a:pt x="22105" y="59195"/>
                    <a:pt x="22105" y="59195"/>
                  </a:cubicBezTo>
                  <a:cubicBezTo>
                    <a:pt x="21052" y="60804"/>
                    <a:pt x="21052" y="60804"/>
                    <a:pt x="21052" y="60804"/>
                  </a:cubicBezTo>
                  <a:cubicBezTo>
                    <a:pt x="20000" y="61126"/>
                    <a:pt x="20000" y="61126"/>
                    <a:pt x="20000" y="61126"/>
                  </a:cubicBezTo>
                  <a:cubicBezTo>
                    <a:pt x="19473" y="62412"/>
                    <a:pt x="19473" y="62412"/>
                    <a:pt x="19473" y="62412"/>
                  </a:cubicBezTo>
                  <a:cubicBezTo>
                    <a:pt x="17894" y="63699"/>
                    <a:pt x="17894" y="63699"/>
                    <a:pt x="17894" y="63699"/>
                  </a:cubicBezTo>
                  <a:cubicBezTo>
                    <a:pt x="13684" y="66273"/>
                    <a:pt x="13684" y="66273"/>
                    <a:pt x="13684" y="66273"/>
                  </a:cubicBezTo>
                  <a:cubicBezTo>
                    <a:pt x="10526" y="67882"/>
                    <a:pt x="10526" y="67882"/>
                    <a:pt x="10526" y="67882"/>
                  </a:cubicBezTo>
                  <a:cubicBezTo>
                    <a:pt x="10000" y="68847"/>
                    <a:pt x="10000" y="68847"/>
                    <a:pt x="10000" y="68847"/>
                  </a:cubicBezTo>
                  <a:cubicBezTo>
                    <a:pt x="9473" y="70455"/>
                    <a:pt x="9473" y="70455"/>
                    <a:pt x="9473" y="70455"/>
                  </a:cubicBezTo>
                  <a:cubicBezTo>
                    <a:pt x="10526" y="71420"/>
                    <a:pt x="10526" y="71420"/>
                    <a:pt x="10526" y="71420"/>
                  </a:cubicBezTo>
                  <a:cubicBezTo>
                    <a:pt x="11578" y="71742"/>
                    <a:pt x="11578" y="71742"/>
                    <a:pt x="11578" y="71742"/>
                  </a:cubicBezTo>
                  <a:cubicBezTo>
                    <a:pt x="12105" y="71742"/>
                    <a:pt x="12105" y="71742"/>
                    <a:pt x="12105" y="71742"/>
                  </a:cubicBezTo>
                  <a:cubicBezTo>
                    <a:pt x="13684" y="72707"/>
                    <a:pt x="13684" y="72707"/>
                    <a:pt x="13684" y="72707"/>
                  </a:cubicBezTo>
                  <a:cubicBezTo>
                    <a:pt x="13157" y="73351"/>
                    <a:pt x="13157" y="73351"/>
                    <a:pt x="13157" y="73351"/>
                  </a:cubicBezTo>
                  <a:cubicBezTo>
                    <a:pt x="13157" y="75924"/>
                    <a:pt x="13157" y="75924"/>
                    <a:pt x="13157" y="75924"/>
                  </a:cubicBezTo>
                  <a:cubicBezTo>
                    <a:pt x="12631" y="77211"/>
                    <a:pt x="12631" y="77211"/>
                    <a:pt x="12631" y="77211"/>
                  </a:cubicBezTo>
                  <a:cubicBezTo>
                    <a:pt x="12631" y="77855"/>
                    <a:pt x="12631" y="77855"/>
                    <a:pt x="12631" y="77855"/>
                  </a:cubicBezTo>
                  <a:cubicBezTo>
                    <a:pt x="10000" y="78498"/>
                    <a:pt x="10000" y="78498"/>
                    <a:pt x="10000" y="78498"/>
                  </a:cubicBezTo>
                  <a:cubicBezTo>
                    <a:pt x="9473" y="79142"/>
                    <a:pt x="9473" y="79142"/>
                    <a:pt x="9473" y="79142"/>
                  </a:cubicBezTo>
                  <a:cubicBezTo>
                    <a:pt x="9473" y="80750"/>
                    <a:pt x="9473" y="80750"/>
                    <a:pt x="9473" y="80750"/>
                  </a:cubicBezTo>
                  <a:cubicBezTo>
                    <a:pt x="0" y="106166"/>
                    <a:pt x="0" y="106166"/>
                    <a:pt x="0" y="106166"/>
                  </a:cubicBezTo>
                  <a:cubicBezTo>
                    <a:pt x="18421" y="108739"/>
                    <a:pt x="53684" y="113243"/>
                    <a:pt x="53684" y="113243"/>
                  </a:cubicBezTo>
                  <a:cubicBezTo>
                    <a:pt x="109473" y="119999"/>
                    <a:pt x="109473" y="119999"/>
                    <a:pt x="109473" y="119999"/>
                  </a:cubicBezTo>
                  <a:cubicBezTo>
                    <a:pt x="119999" y="82359"/>
                    <a:pt x="119999" y="82359"/>
                    <a:pt x="119999" y="82359"/>
                  </a:cubicBezTo>
                  <a:cubicBezTo>
                    <a:pt x="118947" y="81715"/>
                    <a:pt x="118947" y="81715"/>
                    <a:pt x="118947" y="81715"/>
                  </a:cubicBezTo>
                  <a:cubicBezTo>
                    <a:pt x="117894" y="81072"/>
                    <a:pt x="117894" y="81072"/>
                    <a:pt x="117894" y="81072"/>
                  </a:cubicBezTo>
                  <a:cubicBezTo>
                    <a:pt x="117894" y="80750"/>
                    <a:pt x="117894" y="80750"/>
                    <a:pt x="117894" y="80750"/>
                  </a:cubicBezTo>
                  <a:cubicBezTo>
                    <a:pt x="117368" y="79463"/>
                    <a:pt x="117368" y="79463"/>
                    <a:pt x="117368" y="79463"/>
                  </a:cubicBezTo>
                  <a:cubicBezTo>
                    <a:pt x="116315" y="78498"/>
                    <a:pt x="116315" y="78498"/>
                    <a:pt x="116315" y="78498"/>
                  </a:cubicBezTo>
                  <a:cubicBezTo>
                    <a:pt x="114736" y="77533"/>
                    <a:pt x="114736" y="77533"/>
                    <a:pt x="114736" y="77533"/>
                  </a:cubicBezTo>
                  <a:cubicBezTo>
                    <a:pt x="112631" y="77533"/>
                    <a:pt x="112631" y="77533"/>
                    <a:pt x="112631" y="77533"/>
                  </a:cubicBezTo>
                  <a:cubicBezTo>
                    <a:pt x="112105" y="79142"/>
                    <a:pt x="112105" y="79142"/>
                    <a:pt x="112105" y="79142"/>
                  </a:cubicBezTo>
                  <a:cubicBezTo>
                    <a:pt x="111578" y="80107"/>
                    <a:pt x="111578" y="80107"/>
                    <a:pt x="111578" y="80107"/>
                  </a:cubicBezTo>
                  <a:cubicBezTo>
                    <a:pt x="106315" y="79785"/>
                    <a:pt x="106315" y="79785"/>
                    <a:pt x="106315" y="79785"/>
                  </a:cubicBezTo>
                  <a:cubicBezTo>
                    <a:pt x="103684" y="79142"/>
                    <a:pt x="103684" y="79142"/>
                    <a:pt x="103684" y="79142"/>
                  </a:cubicBezTo>
                  <a:cubicBezTo>
                    <a:pt x="99473" y="78820"/>
                    <a:pt x="99473" y="78820"/>
                    <a:pt x="99473" y="78820"/>
                  </a:cubicBezTo>
                  <a:cubicBezTo>
                    <a:pt x="97368" y="78820"/>
                    <a:pt x="97368" y="78820"/>
                    <a:pt x="97368" y="78820"/>
                  </a:cubicBezTo>
                  <a:cubicBezTo>
                    <a:pt x="96842" y="79463"/>
                    <a:pt x="96842" y="79463"/>
                    <a:pt x="96842" y="79463"/>
                  </a:cubicBezTo>
                  <a:cubicBezTo>
                    <a:pt x="96842" y="80107"/>
                    <a:pt x="96842" y="80107"/>
                    <a:pt x="96842" y="80107"/>
                  </a:cubicBezTo>
                  <a:cubicBezTo>
                    <a:pt x="94210" y="79463"/>
                    <a:pt x="94210" y="79463"/>
                    <a:pt x="94210" y="79463"/>
                  </a:cubicBezTo>
                  <a:cubicBezTo>
                    <a:pt x="91578" y="78498"/>
                    <a:pt x="91578" y="78498"/>
                    <a:pt x="91578" y="78498"/>
                  </a:cubicBezTo>
                  <a:cubicBezTo>
                    <a:pt x="89999" y="78498"/>
                    <a:pt x="89999" y="78498"/>
                    <a:pt x="89999" y="78498"/>
                  </a:cubicBezTo>
                  <a:cubicBezTo>
                    <a:pt x="88947" y="78498"/>
                    <a:pt x="88947" y="78498"/>
                    <a:pt x="88947" y="78498"/>
                  </a:cubicBezTo>
                  <a:cubicBezTo>
                    <a:pt x="88421" y="79463"/>
                    <a:pt x="88421" y="79463"/>
                    <a:pt x="88421" y="79463"/>
                  </a:cubicBezTo>
                  <a:cubicBezTo>
                    <a:pt x="88421" y="80107"/>
                    <a:pt x="88421" y="80107"/>
                    <a:pt x="88421" y="80107"/>
                  </a:cubicBezTo>
                  <a:cubicBezTo>
                    <a:pt x="86315" y="80107"/>
                    <a:pt x="86315" y="80107"/>
                    <a:pt x="86315" y="80107"/>
                  </a:cubicBezTo>
                  <a:cubicBezTo>
                    <a:pt x="85263" y="78820"/>
                    <a:pt x="85263" y="78820"/>
                    <a:pt x="85263" y="78820"/>
                  </a:cubicBezTo>
                  <a:cubicBezTo>
                    <a:pt x="85263" y="77855"/>
                    <a:pt x="85263" y="77855"/>
                    <a:pt x="85263" y="77855"/>
                  </a:cubicBezTo>
                  <a:cubicBezTo>
                    <a:pt x="85263" y="76568"/>
                    <a:pt x="85263" y="76568"/>
                    <a:pt x="85263" y="76568"/>
                  </a:cubicBezTo>
                  <a:cubicBezTo>
                    <a:pt x="84210" y="74638"/>
                    <a:pt x="84210" y="74638"/>
                    <a:pt x="84210" y="74638"/>
                  </a:cubicBezTo>
                  <a:cubicBezTo>
                    <a:pt x="84210" y="72707"/>
                    <a:pt x="84210" y="72707"/>
                    <a:pt x="84210" y="72707"/>
                  </a:cubicBezTo>
                  <a:cubicBezTo>
                    <a:pt x="82105" y="72707"/>
                    <a:pt x="82105" y="72707"/>
                    <a:pt x="82105" y="72707"/>
                  </a:cubicBezTo>
                  <a:cubicBezTo>
                    <a:pt x="79473" y="71742"/>
                    <a:pt x="79473" y="71742"/>
                    <a:pt x="79473" y="71742"/>
                  </a:cubicBezTo>
                  <a:cubicBezTo>
                    <a:pt x="78421" y="70777"/>
                    <a:pt x="78421" y="70777"/>
                    <a:pt x="78421" y="70777"/>
                  </a:cubicBezTo>
                  <a:cubicBezTo>
                    <a:pt x="78421" y="70134"/>
                    <a:pt x="78421" y="70134"/>
                    <a:pt x="78421" y="70134"/>
                  </a:cubicBezTo>
                  <a:cubicBezTo>
                    <a:pt x="78421" y="68525"/>
                    <a:pt x="78421" y="68525"/>
                    <a:pt x="78421" y="68525"/>
                  </a:cubicBezTo>
                  <a:cubicBezTo>
                    <a:pt x="78421" y="66916"/>
                    <a:pt x="78421" y="66916"/>
                    <a:pt x="78421" y="66916"/>
                  </a:cubicBezTo>
                  <a:cubicBezTo>
                    <a:pt x="76315" y="65630"/>
                    <a:pt x="76315" y="65630"/>
                    <a:pt x="76315" y="65630"/>
                  </a:cubicBezTo>
                  <a:cubicBezTo>
                    <a:pt x="76315" y="64664"/>
                    <a:pt x="76315" y="64664"/>
                    <a:pt x="76315" y="64664"/>
                  </a:cubicBezTo>
                  <a:cubicBezTo>
                    <a:pt x="76315" y="62734"/>
                    <a:pt x="76315" y="62734"/>
                    <a:pt x="76315" y="62734"/>
                  </a:cubicBezTo>
                  <a:cubicBezTo>
                    <a:pt x="75789" y="60160"/>
                    <a:pt x="75789" y="60160"/>
                    <a:pt x="75789" y="60160"/>
                  </a:cubicBezTo>
                  <a:cubicBezTo>
                    <a:pt x="74736" y="58873"/>
                    <a:pt x="74736" y="58873"/>
                    <a:pt x="74736" y="58873"/>
                  </a:cubicBezTo>
                  <a:cubicBezTo>
                    <a:pt x="74210" y="57587"/>
                    <a:pt x="74210" y="57587"/>
                    <a:pt x="74210" y="57587"/>
                  </a:cubicBezTo>
                  <a:cubicBezTo>
                    <a:pt x="73157" y="57587"/>
                    <a:pt x="73157" y="57587"/>
                    <a:pt x="73157" y="57587"/>
                  </a:cubicBezTo>
                  <a:cubicBezTo>
                    <a:pt x="71052" y="58552"/>
                    <a:pt x="71052" y="58552"/>
                    <a:pt x="71052" y="58552"/>
                  </a:cubicBezTo>
                  <a:cubicBezTo>
                    <a:pt x="70000" y="58552"/>
                    <a:pt x="70000" y="58552"/>
                    <a:pt x="70000" y="58552"/>
                  </a:cubicBezTo>
                  <a:cubicBezTo>
                    <a:pt x="68421" y="58873"/>
                    <a:pt x="68421" y="58873"/>
                    <a:pt x="68421" y="58873"/>
                  </a:cubicBezTo>
                  <a:cubicBezTo>
                    <a:pt x="66842" y="59839"/>
                    <a:pt x="66842" y="59839"/>
                    <a:pt x="66842" y="59839"/>
                  </a:cubicBezTo>
                  <a:cubicBezTo>
                    <a:pt x="65789" y="59839"/>
                    <a:pt x="65789" y="59839"/>
                    <a:pt x="65789" y="59839"/>
                  </a:cubicBezTo>
                  <a:cubicBezTo>
                    <a:pt x="65789" y="58873"/>
                    <a:pt x="65789" y="58873"/>
                    <a:pt x="65789" y="58873"/>
                  </a:cubicBezTo>
                  <a:cubicBezTo>
                    <a:pt x="63684" y="58230"/>
                    <a:pt x="63684" y="58230"/>
                    <a:pt x="63684" y="58230"/>
                  </a:cubicBezTo>
                  <a:cubicBezTo>
                    <a:pt x="62631" y="57587"/>
                    <a:pt x="62631" y="57587"/>
                    <a:pt x="62631" y="57587"/>
                  </a:cubicBezTo>
                  <a:cubicBezTo>
                    <a:pt x="64210" y="55335"/>
                    <a:pt x="64210" y="55335"/>
                    <a:pt x="64210" y="55335"/>
                  </a:cubicBezTo>
                  <a:cubicBezTo>
                    <a:pt x="65789" y="54048"/>
                    <a:pt x="65789" y="54048"/>
                    <a:pt x="65789" y="54048"/>
                  </a:cubicBezTo>
                  <a:cubicBezTo>
                    <a:pt x="67368" y="54048"/>
                    <a:pt x="67368" y="54048"/>
                    <a:pt x="67368" y="54048"/>
                  </a:cubicBezTo>
                  <a:cubicBezTo>
                    <a:pt x="67894" y="53404"/>
                    <a:pt x="67894" y="53404"/>
                    <a:pt x="67894" y="53404"/>
                  </a:cubicBezTo>
                  <a:cubicBezTo>
                    <a:pt x="66842" y="51474"/>
                    <a:pt x="66842" y="51474"/>
                    <a:pt x="66842" y="51474"/>
                  </a:cubicBezTo>
                  <a:cubicBezTo>
                    <a:pt x="67368" y="49544"/>
                    <a:pt x="67368" y="49544"/>
                    <a:pt x="67368" y="49544"/>
                  </a:cubicBezTo>
                  <a:cubicBezTo>
                    <a:pt x="68947" y="47292"/>
                    <a:pt x="68947" y="47292"/>
                    <a:pt x="68947" y="47292"/>
                  </a:cubicBezTo>
                  <a:cubicBezTo>
                    <a:pt x="70526" y="45361"/>
                    <a:pt x="70526" y="45361"/>
                    <a:pt x="70526" y="45361"/>
                  </a:cubicBezTo>
                  <a:cubicBezTo>
                    <a:pt x="72105" y="43431"/>
                    <a:pt x="72105" y="43431"/>
                    <a:pt x="72105" y="43431"/>
                  </a:cubicBezTo>
                  <a:cubicBezTo>
                    <a:pt x="72105" y="42144"/>
                    <a:pt x="72105" y="42144"/>
                    <a:pt x="72105" y="42144"/>
                  </a:cubicBezTo>
                  <a:cubicBezTo>
                    <a:pt x="67368" y="41501"/>
                    <a:pt x="67368" y="41501"/>
                    <a:pt x="67368" y="41501"/>
                  </a:cubicBezTo>
                  <a:cubicBezTo>
                    <a:pt x="67368" y="41179"/>
                    <a:pt x="67368" y="41179"/>
                    <a:pt x="67368" y="41179"/>
                  </a:cubicBezTo>
                  <a:cubicBezTo>
                    <a:pt x="65789" y="39892"/>
                    <a:pt x="65789" y="39892"/>
                    <a:pt x="65789" y="39892"/>
                  </a:cubicBezTo>
                  <a:cubicBezTo>
                    <a:pt x="64736" y="37962"/>
                    <a:pt x="64736" y="37962"/>
                    <a:pt x="64736" y="37962"/>
                  </a:cubicBezTo>
                  <a:cubicBezTo>
                    <a:pt x="64210" y="35710"/>
                    <a:pt x="64210" y="35710"/>
                    <a:pt x="64210" y="35710"/>
                  </a:cubicBezTo>
                  <a:cubicBezTo>
                    <a:pt x="62631" y="34101"/>
                    <a:pt x="62631" y="34101"/>
                    <a:pt x="62631" y="34101"/>
                  </a:cubicBezTo>
                  <a:cubicBezTo>
                    <a:pt x="59999" y="32493"/>
                    <a:pt x="59999" y="32493"/>
                    <a:pt x="59999" y="32493"/>
                  </a:cubicBezTo>
                  <a:cubicBezTo>
                    <a:pt x="57368" y="29919"/>
                    <a:pt x="57368" y="29919"/>
                    <a:pt x="57368" y="29919"/>
                  </a:cubicBezTo>
                  <a:cubicBezTo>
                    <a:pt x="56842" y="28310"/>
                    <a:pt x="56842" y="28310"/>
                    <a:pt x="56842" y="28310"/>
                  </a:cubicBezTo>
                  <a:cubicBezTo>
                    <a:pt x="54736" y="26380"/>
                    <a:pt x="54736" y="26380"/>
                    <a:pt x="54736" y="26380"/>
                  </a:cubicBezTo>
                  <a:cubicBezTo>
                    <a:pt x="54736" y="25415"/>
                    <a:pt x="54736" y="25415"/>
                    <a:pt x="54736" y="25415"/>
                  </a:cubicBezTo>
                  <a:cubicBezTo>
                    <a:pt x="53157" y="24450"/>
                    <a:pt x="53157" y="24450"/>
                    <a:pt x="53157" y="24450"/>
                  </a:cubicBezTo>
                  <a:cubicBezTo>
                    <a:pt x="53157" y="23163"/>
                    <a:pt x="53157" y="23163"/>
                    <a:pt x="53157" y="23163"/>
                  </a:cubicBezTo>
                  <a:cubicBezTo>
                    <a:pt x="53157" y="22198"/>
                    <a:pt x="53157" y="22198"/>
                    <a:pt x="53157" y="22198"/>
                  </a:cubicBezTo>
                  <a:cubicBezTo>
                    <a:pt x="52105" y="20589"/>
                    <a:pt x="52105" y="20589"/>
                    <a:pt x="52105" y="20589"/>
                  </a:cubicBezTo>
                  <a:cubicBezTo>
                    <a:pt x="51052" y="19946"/>
                    <a:pt x="51052" y="19946"/>
                    <a:pt x="51052" y="19946"/>
                  </a:cubicBezTo>
                  <a:cubicBezTo>
                    <a:pt x="51052" y="18981"/>
                    <a:pt x="51052" y="18981"/>
                    <a:pt x="51052" y="18981"/>
                  </a:cubicBezTo>
                  <a:cubicBezTo>
                    <a:pt x="51578" y="15442"/>
                    <a:pt x="51578" y="15442"/>
                    <a:pt x="51578" y="15442"/>
                  </a:cubicBezTo>
                  <a:cubicBezTo>
                    <a:pt x="53157" y="11581"/>
                    <a:pt x="53157" y="11581"/>
                    <a:pt x="53157" y="11581"/>
                  </a:cubicBezTo>
                  <a:cubicBezTo>
                    <a:pt x="54736" y="8042"/>
                    <a:pt x="54736" y="8042"/>
                    <a:pt x="54736" y="8042"/>
                  </a:cubicBezTo>
                  <a:cubicBezTo>
                    <a:pt x="55789" y="5790"/>
                    <a:pt x="55789" y="5790"/>
                    <a:pt x="55789" y="5790"/>
                  </a:cubicBezTo>
                  <a:cubicBezTo>
                    <a:pt x="56842" y="2573"/>
                    <a:pt x="56842" y="2573"/>
                    <a:pt x="56842" y="2573"/>
                  </a:cubicBezTo>
                  <a:cubicBezTo>
                    <a:pt x="40000" y="0"/>
                    <a:pt x="40000" y="0"/>
                    <a:pt x="40000" y="0"/>
                  </a:cubicBezTo>
                  <a:cubicBezTo>
                    <a:pt x="40000" y="0"/>
                    <a:pt x="27368" y="36675"/>
                    <a:pt x="24736" y="38605"/>
                  </a:cubicBezTo>
                  <a:cubicBezTo>
                    <a:pt x="22631" y="40857"/>
                    <a:pt x="25263" y="40214"/>
                    <a:pt x="25263" y="42466"/>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5" name="Shape 1401">
              <a:extLst>
                <a:ext uri="{FF2B5EF4-FFF2-40B4-BE49-F238E27FC236}">
                  <a16:creationId xmlns:a16="http://schemas.microsoft.com/office/drawing/2014/main" id="{31B02EDC-69D2-4043-9FAE-8FC072BA9364}"/>
                </a:ext>
              </a:extLst>
            </p:cNvPr>
            <p:cNvSpPr/>
            <p:nvPr/>
          </p:nvSpPr>
          <p:spPr>
            <a:xfrm>
              <a:off x="5775501" y="1743205"/>
              <a:ext cx="558211" cy="360899"/>
            </a:xfrm>
            <a:custGeom>
              <a:avLst/>
              <a:gdLst/>
              <a:ahLst/>
              <a:cxnLst/>
              <a:rect l="0" t="0" r="0" b="0"/>
              <a:pathLst>
                <a:path w="120000" h="120000" extrusionOk="0">
                  <a:moveTo>
                    <a:pt x="120000" y="28571"/>
                  </a:moveTo>
                  <a:cubicBezTo>
                    <a:pt x="120000" y="28571"/>
                    <a:pt x="74578" y="20000"/>
                    <a:pt x="56470" y="15714"/>
                  </a:cubicBezTo>
                  <a:cubicBezTo>
                    <a:pt x="34373" y="10476"/>
                    <a:pt x="3375" y="0"/>
                    <a:pt x="3375" y="0"/>
                  </a:cubicBezTo>
                  <a:cubicBezTo>
                    <a:pt x="2762" y="4761"/>
                    <a:pt x="2762" y="4761"/>
                    <a:pt x="2762" y="4761"/>
                  </a:cubicBezTo>
                  <a:cubicBezTo>
                    <a:pt x="2148" y="8095"/>
                    <a:pt x="2148" y="8095"/>
                    <a:pt x="2148" y="8095"/>
                  </a:cubicBezTo>
                  <a:cubicBezTo>
                    <a:pt x="1227" y="13333"/>
                    <a:pt x="1227" y="13333"/>
                    <a:pt x="1227" y="13333"/>
                  </a:cubicBezTo>
                  <a:cubicBezTo>
                    <a:pt x="306" y="19047"/>
                    <a:pt x="306" y="19047"/>
                    <a:pt x="306" y="19047"/>
                  </a:cubicBezTo>
                  <a:cubicBezTo>
                    <a:pt x="0" y="24285"/>
                    <a:pt x="0" y="24285"/>
                    <a:pt x="0" y="24285"/>
                  </a:cubicBezTo>
                  <a:cubicBezTo>
                    <a:pt x="0" y="25714"/>
                    <a:pt x="0" y="25714"/>
                    <a:pt x="0" y="25714"/>
                  </a:cubicBezTo>
                  <a:cubicBezTo>
                    <a:pt x="613" y="26666"/>
                    <a:pt x="613" y="26666"/>
                    <a:pt x="613" y="26666"/>
                  </a:cubicBezTo>
                  <a:cubicBezTo>
                    <a:pt x="1227" y="29047"/>
                    <a:pt x="1227" y="29047"/>
                    <a:pt x="1227" y="29047"/>
                  </a:cubicBezTo>
                  <a:cubicBezTo>
                    <a:pt x="1227" y="30476"/>
                    <a:pt x="1227" y="30476"/>
                    <a:pt x="1227" y="30476"/>
                  </a:cubicBezTo>
                  <a:cubicBezTo>
                    <a:pt x="1227" y="32380"/>
                    <a:pt x="1227" y="32380"/>
                    <a:pt x="1227" y="32380"/>
                  </a:cubicBezTo>
                  <a:cubicBezTo>
                    <a:pt x="2148" y="33809"/>
                    <a:pt x="2148" y="33809"/>
                    <a:pt x="2148" y="33809"/>
                  </a:cubicBezTo>
                  <a:cubicBezTo>
                    <a:pt x="2148" y="35238"/>
                    <a:pt x="2148" y="35238"/>
                    <a:pt x="2148" y="35238"/>
                  </a:cubicBezTo>
                  <a:cubicBezTo>
                    <a:pt x="3375" y="38095"/>
                    <a:pt x="3375" y="38095"/>
                    <a:pt x="3375" y="38095"/>
                  </a:cubicBezTo>
                  <a:cubicBezTo>
                    <a:pt x="3682" y="40476"/>
                    <a:pt x="3682" y="40476"/>
                    <a:pt x="3682" y="40476"/>
                  </a:cubicBezTo>
                  <a:cubicBezTo>
                    <a:pt x="5217" y="44285"/>
                    <a:pt x="5217" y="44285"/>
                    <a:pt x="5217" y="44285"/>
                  </a:cubicBezTo>
                  <a:cubicBezTo>
                    <a:pt x="6751" y="46666"/>
                    <a:pt x="6751" y="46666"/>
                    <a:pt x="6751" y="46666"/>
                  </a:cubicBezTo>
                  <a:cubicBezTo>
                    <a:pt x="7672" y="49047"/>
                    <a:pt x="7672" y="49047"/>
                    <a:pt x="7672" y="49047"/>
                  </a:cubicBezTo>
                  <a:cubicBezTo>
                    <a:pt x="7979" y="52380"/>
                    <a:pt x="7979" y="52380"/>
                    <a:pt x="7979" y="52380"/>
                  </a:cubicBezTo>
                  <a:cubicBezTo>
                    <a:pt x="8593" y="55238"/>
                    <a:pt x="8593" y="55238"/>
                    <a:pt x="8593" y="55238"/>
                  </a:cubicBezTo>
                  <a:cubicBezTo>
                    <a:pt x="9514" y="57142"/>
                    <a:pt x="9514" y="57142"/>
                    <a:pt x="9514" y="57142"/>
                  </a:cubicBezTo>
                  <a:cubicBezTo>
                    <a:pt x="9514" y="57619"/>
                    <a:pt x="9514" y="57619"/>
                    <a:pt x="9514" y="57619"/>
                  </a:cubicBezTo>
                  <a:cubicBezTo>
                    <a:pt x="12276" y="58571"/>
                    <a:pt x="12276" y="58571"/>
                    <a:pt x="12276" y="58571"/>
                  </a:cubicBezTo>
                  <a:cubicBezTo>
                    <a:pt x="12276" y="60476"/>
                    <a:pt x="12276" y="60476"/>
                    <a:pt x="12276" y="60476"/>
                  </a:cubicBezTo>
                  <a:cubicBezTo>
                    <a:pt x="11355" y="63333"/>
                    <a:pt x="11355" y="63333"/>
                    <a:pt x="11355" y="63333"/>
                  </a:cubicBezTo>
                  <a:cubicBezTo>
                    <a:pt x="10434" y="66190"/>
                    <a:pt x="10434" y="66190"/>
                    <a:pt x="10434" y="66190"/>
                  </a:cubicBezTo>
                  <a:cubicBezTo>
                    <a:pt x="9514" y="69523"/>
                    <a:pt x="9514" y="69523"/>
                    <a:pt x="9514" y="69523"/>
                  </a:cubicBezTo>
                  <a:cubicBezTo>
                    <a:pt x="9207" y="72380"/>
                    <a:pt x="9207" y="72380"/>
                    <a:pt x="9207" y="72380"/>
                  </a:cubicBezTo>
                  <a:cubicBezTo>
                    <a:pt x="9820" y="75238"/>
                    <a:pt x="9820" y="75238"/>
                    <a:pt x="9820" y="75238"/>
                  </a:cubicBezTo>
                  <a:cubicBezTo>
                    <a:pt x="9514" y="76190"/>
                    <a:pt x="9514" y="76190"/>
                    <a:pt x="9514" y="76190"/>
                  </a:cubicBezTo>
                  <a:cubicBezTo>
                    <a:pt x="8593" y="76190"/>
                    <a:pt x="8593" y="76190"/>
                    <a:pt x="8593" y="76190"/>
                  </a:cubicBezTo>
                  <a:cubicBezTo>
                    <a:pt x="7672" y="78095"/>
                    <a:pt x="7672" y="78095"/>
                    <a:pt x="7672" y="78095"/>
                  </a:cubicBezTo>
                  <a:cubicBezTo>
                    <a:pt x="6751" y="81428"/>
                    <a:pt x="6751" y="81428"/>
                    <a:pt x="6751" y="81428"/>
                  </a:cubicBezTo>
                  <a:cubicBezTo>
                    <a:pt x="7365" y="82380"/>
                    <a:pt x="7365" y="82380"/>
                    <a:pt x="7365" y="82380"/>
                  </a:cubicBezTo>
                  <a:cubicBezTo>
                    <a:pt x="8593" y="83333"/>
                    <a:pt x="8593" y="83333"/>
                    <a:pt x="8593" y="83333"/>
                  </a:cubicBezTo>
                  <a:cubicBezTo>
                    <a:pt x="8593" y="84761"/>
                    <a:pt x="8593" y="84761"/>
                    <a:pt x="8593" y="84761"/>
                  </a:cubicBezTo>
                  <a:cubicBezTo>
                    <a:pt x="9207" y="84761"/>
                    <a:pt x="9207" y="84761"/>
                    <a:pt x="9207" y="84761"/>
                  </a:cubicBezTo>
                  <a:cubicBezTo>
                    <a:pt x="10127" y="83333"/>
                    <a:pt x="10127" y="83333"/>
                    <a:pt x="10127" y="83333"/>
                  </a:cubicBezTo>
                  <a:cubicBezTo>
                    <a:pt x="11048" y="82857"/>
                    <a:pt x="11048" y="82857"/>
                    <a:pt x="11048" y="82857"/>
                  </a:cubicBezTo>
                  <a:cubicBezTo>
                    <a:pt x="11662" y="82857"/>
                    <a:pt x="11662" y="82857"/>
                    <a:pt x="11662" y="82857"/>
                  </a:cubicBezTo>
                  <a:cubicBezTo>
                    <a:pt x="12890" y="81428"/>
                    <a:pt x="12890" y="81428"/>
                    <a:pt x="12890" y="81428"/>
                  </a:cubicBezTo>
                  <a:cubicBezTo>
                    <a:pt x="13503" y="81428"/>
                    <a:pt x="13503" y="81428"/>
                    <a:pt x="13503" y="81428"/>
                  </a:cubicBezTo>
                  <a:cubicBezTo>
                    <a:pt x="13810" y="83333"/>
                    <a:pt x="13810" y="83333"/>
                    <a:pt x="13810" y="83333"/>
                  </a:cubicBezTo>
                  <a:cubicBezTo>
                    <a:pt x="14424" y="85238"/>
                    <a:pt x="14424" y="85238"/>
                    <a:pt x="14424" y="85238"/>
                  </a:cubicBezTo>
                  <a:cubicBezTo>
                    <a:pt x="14731" y="89047"/>
                    <a:pt x="14731" y="89047"/>
                    <a:pt x="14731" y="89047"/>
                  </a:cubicBezTo>
                  <a:cubicBezTo>
                    <a:pt x="14731" y="91904"/>
                    <a:pt x="14731" y="91904"/>
                    <a:pt x="14731" y="91904"/>
                  </a:cubicBezTo>
                  <a:cubicBezTo>
                    <a:pt x="14731" y="93333"/>
                    <a:pt x="14731" y="93333"/>
                    <a:pt x="14731" y="93333"/>
                  </a:cubicBezTo>
                  <a:cubicBezTo>
                    <a:pt x="15959" y="95238"/>
                    <a:pt x="15959" y="95238"/>
                    <a:pt x="15959" y="95238"/>
                  </a:cubicBezTo>
                  <a:cubicBezTo>
                    <a:pt x="15959" y="97619"/>
                    <a:pt x="15959" y="97619"/>
                    <a:pt x="15959" y="97619"/>
                  </a:cubicBezTo>
                  <a:cubicBezTo>
                    <a:pt x="15959" y="100000"/>
                    <a:pt x="15959" y="100000"/>
                    <a:pt x="15959" y="100000"/>
                  </a:cubicBezTo>
                  <a:cubicBezTo>
                    <a:pt x="15959" y="100952"/>
                    <a:pt x="15959" y="100952"/>
                    <a:pt x="15959" y="100952"/>
                  </a:cubicBezTo>
                  <a:cubicBezTo>
                    <a:pt x="16572" y="102380"/>
                    <a:pt x="16572" y="102380"/>
                    <a:pt x="16572" y="102380"/>
                  </a:cubicBezTo>
                  <a:cubicBezTo>
                    <a:pt x="18107" y="103809"/>
                    <a:pt x="18107" y="103809"/>
                    <a:pt x="18107" y="103809"/>
                  </a:cubicBezTo>
                  <a:cubicBezTo>
                    <a:pt x="19335" y="103809"/>
                    <a:pt x="19335" y="103809"/>
                    <a:pt x="19335" y="103809"/>
                  </a:cubicBezTo>
                  <a:cubicBezTo>
                    <a:pt x="19335" y="106666"/>
                    <a:pt x="19335" y="106666"/>
                    <a:pt x="19335" y="106666"/>
                  </a:cubicBezTo>
                  <a:cubicBezTo>
                    <a:pt x="19948" y="109523"/>
                    <a:pt x="19948" y="109523"/>
                    <a:pt x="19948" y="109523"/>
                  </a:cubicBezTo>
                  <a:cubicBezTo>
                    <a:pt x="19948" y="111428"/>
                    <a:pt x="19948" y="111428"/>
                    <a:pt x="19948" y="111428"/>
                  </a:cubicBezTo>
                  <a:cubicBezTo>
                    <a:pt x="19948" y="112857"/>
                    <a:pt x="19948" y="112857"/>
                    <a:pt x="19948" y="112857"/>
                  </a:cubicBezTo>
                  <a:cubicBezTo>
                    <a:pt x="20562" y="114761"/>
                    <a:pt x="20562" y="114761"/>
                    <a:pt x="20562" y="114761"/>
                  </a:cubicBezTo>
                  <a:cubicBezTo>
                    <a:pt x="21790" y="114761"/>
                    <a:pt x="21790" y="114761"/>
                    <a:pt x="21790" y="114761"/>
                  </a:cubicBezTo>
                  <a:cubicBezTo>
                    <a:pt x="21790" y="113809"/>
                    <a:pt x="21790" y="113809"/>
                    <a:pt x="21790" y="113809"/>
                  </a:cubicBezTo>
                  <a:cubicBezTo>
                    <a:pt x="22097" y="112380"/>
                    <a:pt x="22097" y="112380"/>
                    <a:pt x="22097" y="112380"/>
                  </a:cubicBezTo>
                  <a:cubicBezTo>
                    <a:pt x="22710" y="112380"/>
                    <a:pt x="22710" y="112380"/>
                    <a:pt x="22710" y="112380"/>
                  </a:cubicBezTo>
                  <a:cubicBezTo>
                    <a:pt x="23631" y="112380"/>
                    <a:pt x="23631" y="112380"/>
                    <a:pt x="23631" y="112380"/>
                  </a:cubicBezTo>
                  <a:cubicBezTo>
                    <a:pt x="25166" y="113809"/>
                    <a:pt x="25166" y="113809"/>
                    <a:pt x="25166" y="113809"/>
                  </a:cubicBezTo>
                  <a:cubicBezTo>
                    <a:pt x="26700" y="114761"/>
                    <a:pt x="26700" y="114761"/>
                    <a:pt x="26700" y="114761"/>
                  </a:cubicBezTo>
                  <a:cubicBezTo>
                    <a:pt x="26700" y="113809"/>
                    <a:pt x="26700" y="113809"/>
                    <a:pt x="26700" y="113809"/>
                  </a:cubicBezTo>
                  <a:cubicBezTo>
                    <a:pt x="27007" y="112857"/>
                    <a:pt x="27007" y="112857"/>
                    <a:pt x="27007" y="112857"/>
                  </a:cubicBezTo>
                  <a:cubicBezTo>
                    <a:pt x="28235" y="112857"/>
                    <a:pt x="28235" y="112857"/>
                    <a:pt x="28235" y="112857"/>
                  </a:cubicBezTo>
                  <a:cubicBezTo>
                    <a:pt x="30690" y="113333"/>
                    <a:pt x="30690" y="113333"/>
                    <a:pt x="30690" y="113333"/>
                  </a:cubicBezTo>
                  <a:cubicBezTo>
                    <a:pt x="32225" y="114285"/>
                    <a:pt x="32225" y="114285"/>
                    <a:pt x="32225" y="114285"/>
                  </a:cubicBezTo>
                  <a:cubicBezTo>
                    <a:pt x="35294" y="114761"/>
                    <a:pt x="35294" y="114761"/>
                    <a:pt x="35294" y="114761"/>
                  </a:cubicBezTo>
                  <a:cubicBezTo>
                    <a:pt x="35601" y="113333"/>
                    <a:pt x="35601" y="113333"/>
                    <a:pt x="35601" y="113333"/>
                  </a:cubicBezTo>
                  <a:cubicBezTo>
                    <a:pt x="35907" y="110952"/>
                    <a:pt x="35907" y="110952"/>
                    <a:pt x="35907" y="110952"/>
                  </a:cubicBezTo>
                  <a:cubicBezTo>
                    <a:pt x="37135" y="110952"/>
                    <a:pt x="37135" y="110952"/>
                    <a:pt x="37135" y="110952"/>
                  </a:cubicBezTo>
                  <a:cubicBezTo>
                    <a:pt x="38056" y="112380"/>
                    <a:pt x="38056" y="112380"/>
                    <a:pt x="38056" y="112380"/>
                  </a:cubicBezTo>
                  <a:cubicBezTo>
                    <a:pt x="38670" y="113809"/>
                    <a:pt x="38670" y="113809"/>
                    <a:pt x="38670" y="113809"/>
                  </a:cubicBezTo>
                  <a:cubicBezTo>
                    <a:pt x="38976" y="115714"/>
                    <a:pt x="38976" y="115714"/>
                    <a:pt x="38976" y="115714"/>
                  </a:cubicBezTo>
                  <a:cubicBezTo>
                    <a:pt x="38976" y="116190"/>
                    <a:pt x="38976" y="116190"/>
                    <a:pt x="38976" y="116190"/>
                  </a:cubicBezTo>
                  <a:cubicBezTo>
                    <a:pt x="39590" y="117142"/>
                    <a:pt x="39590" y="117142"/>
                    <a:pt x="39590" y="117142"/>
                  </a:cubicBezTo>
                  <a:cubicBezTo>
                    <a:pt x="40204" y="118095"/>
                    <a:pt x="40204" y="118095"/>
                    <a:pt x="40204" y="118095"/>
                  </a:cubicBezTo>
                  <a:cubicBezTo>
                    <a:pt x="41739" y="105238"/>
                    <a:pt x="41739" y="105238"/>
                    <a:pt x="41739" y="105238"/>
                  </a:cubicBezTo>
                  <a:cubicBezTo>
                    <a:pt x="114168" y="120000"/>
                    <a:pt x="114168" y="120000"/>
                    <a:pt x="114168" y="120000"/>
                  </a:cubicBezTo>
                  <a:cubicBezTo>
                    <a:pt x="114475" y="120000"/>
                    <a:pt x="114475" y="120000"/>
                    <a:pt x="114475" y="120000"/>
                  </a:cubicBezTo>
                  <a:cubicBezTo>
                    <a:pt x="115703" y="98571"/>
                    <a:pt x="115703" y="98571"/>
                    <a:pt x="115703" y="98571"/>
                  </a:cubicBezTo>
                  <a:lnTo>
                    <a:pt x="120000" y="28571"/>
                  </a:lnTo>
                  <a:close/>
                </a:path>
              </a:pathLst>
            </a:custGeom>
            <a:solidFill>
              <a:srgbClr val="FFCD00"/>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chemeClr val="bg1">
                    <a:lumMod val="95000"/>
                  </a:schemeClr>
                </a:solidFill>
                <a:latin typeface="Calibri" panose="020F0502020204030204" pitchFamily="34" charset="0"/>
                <a:ea typeface="Source Sans Pro"/>
                <a:cs typeface="Calibri" panose="020F0502020204030204" pitchFamily="34" charset="0"/>
                <a:sym typeface="Source Sans Pro"/>
              </a:endParaRPr>
            </a:p>
          </p:txBody>
        </p:sp>
        <p:sp>
          <p:nvSpPr>
            <p:cNvPr id="76" name="Shape 1402">
              <a:extLst>
                <a:ext uri="{FF2B5EF4-FFF2-40B4-BE49-F238E27FC236}">
                  <a16:creationId xmlns:a16="http://schemas.microsoft.com/office/drawing/2014/main" id="{F02AD7C2-E6E3-6244-BE3E-9021FA67AFAE}"/>
                </a:ext>
              </a:extLst>
            </p:cNvPr>
            <p:cNvSpPr/>
            <p:nvPr/>
          </p:nvSpPr>
          <p:spPr>
            <a:xfrm>
              <a:off x="7897047" y="1787052"/>
              <a:ext cx="197314" cy="315364"/>
            </a:xfrm>
            <a:custGeom>
              <a:avLst/>
              <a:gdLst/>
              <a:ahLst/>
              <a:cxnLst/>
              <a:rect l="0" t="0" r="0" b="0"/>
              <a:pathLst>
                <a:path w="120000" h="120000" extrusionOk="0">
                  <a:moveTo>
                    <a:pt x="33846" y="120000"/>
                  </a:moveTo>
                  <a:lnTo>
                    <a:pt x="33846" y="118716"/>
                  </a:lnTo>
                  <a:lnTo>
                    <a:pt x="34871" y="116791"/>
                  </a:lnTo>
                  <a:lnTo>
                    <a:pt x="34871" y="116149"/>
                  </a:lnTo>
                  <a:lnTo>
                    <a:pt x="34871" y="114224"/>
                  </a:lnTo>
                  <a:lnTo>
                    <a:pt x="34871" y="112941"/>
                  </a:lnTo>
                  <a:lnTo>
                    <a:pt x="35897" y="111657"/>
                  </a:lnTo>
                  <a:lnTo>
                    <a:pt x="37948" y="111657"/>
                  </a:lnTo>
                  <a:lnTo>
                    <a:pt x="37948" y="109732"/>
                  </a:lnTo>
                  <a:lnTo>
                    <a:pt x="38974" y="108449"/>
                  </a:lnTo>
                  <a:lnTo>
                    <a:pt x="38974" y="106524"/>
                  </a:lnTo>
                  <a:lnTo>
                    <a:pt x="41025" y="106524"/>
                  </a:lnTo>
                  <a:lnTo>
                    <a:pt x="42051" y="106524"/>
                  </a:lnTo>
                  <a:lnTo>
                    <a:pt x="45128" y="106524"/>
                  </a:lnTo>
                  <a:lnTo>
                    <a:pt x="45128" y="103315"/>
                  </a:lnTo>
                  <a:lnTo>
                    <a:pt x="42051" y="103315"/>
                  </a:lnTo>
                  <a:lnTo>
                    <a:pt x="41025" y="103315"/>
                  </a:lnTo>
                  <a:lnTo>
                    <a:pt x="41025" y="102032"/>
                  </a:lnTo>
                  <a:lnTo>
                    <a:pt x="41025" y="101390"/>
                  </a:lnTo>
                  <a:lnTo>
                    <a:pt x="43076" y="100106"/>
                  </a:lnTo>
                  <a:lnTo>
                    <a:pt x="43076" y="99465"/>
                  </a:lnTo>
                  <a:lnTo>
                    <a:pt x="45128" y="98181"/>
                  </a:lnTo>
                  <a:lnTo>
                    <a:pt x="46153" y="98823"/>
                  </a:lnTo>
                  <a:lnTo>
                    <a:pt x="46153" y="99465"/>
                  </a:lnTo>
                  <a:lnTo>
                    <a:pt x="48205" y="98823"/>
                  </a:lnTo>
                  <a:lnTo>
                    <a:pt x="49230" y="98181"/>
                  </a:lnTo>
                  <a:lnTo>
                    <a:pt x="49230" y="96256"/>
                  </a:lnTo>
                  <a:lnTo>
                    <a:pt x="51282" y="97540"/>
                  </a:lnTo>
                  <a:lnTo>
                    <a:pt x="52307" y="98181"/>
                  </a:lnTo>
                  <a:lnTo>
                    <a:pt x="53333" y="98181"/>
                  </a:lnTo>
                  <a:lnTo>
                    <a:pt x="53333" y="96256"/>
                  </a:lnTo>
                  <a:lnTo>
                    <a:pt x="53333" y="95614"/>
                  </a:lnTo>
                  <a:lnTo>
                    <a:pt x="52307" y="95614"/>
                  </a:lnTo>
                  <a:lnTo>
                    <a:pt x="51282" y="94331"/>
                  </a:lnTo>
                  <a:lnTo>
                    <a:pt x="55384" y="94331"/>
                  </a:lnTo>
                  <a:lnTo>
                    <a:pt x="57435" y="94973"/>
                  </a:lnTo>
                  <a:lnTo>
                    <a:pt x="60512" y="94331"/>
                  </a:lnTo>
                  <a:lnTo>
                    <a:pt x="61538" y="92406"/>
                  </a:lnTo>
                  <a:lnTo>
                    <a:pt x="60512" y="89197"/>
                  </a:lnTo>
                  <a:lnTo>
                    <a:pt x="62564" y="89197"/>
                  </a:lnTo>
                  <a:lnTo>
                    <a:pt x="65641" y="91122"/>
                  </a:lnTo>
                  <a:lnTo>
                    <a:pt x="68717" y="90481"/>
                  </a:lnTo>
                  <a:lnTo>
                    <a:pt x="69743" y="89197"/>
                  </a:lnTo>
                  <a:lnTo>
                    <a:pt x="70769" y="86631"/>
                  </a:lnTo>
                  <a:lnTo>
                    <a:pt x="69743" y="84705"/>
                  </a:lnTo>
                  <a:lnTo>
                    <a:pt x="70769" y="82139"/>
                  </a:lnTo>
                  <a:lnTo>
                    <a:pt x="70769" y="80855"/>
                  </a:lnTo>
                  <a:lnTo>
                    <a:pt x="69743" y="78930"/>
                  </a:lnTo>
                  <a:lnTo>
                    <a:pt x="69743" y="77647"/>
                  </a:lnTo>
                  <a:lnTo>
                    <a:pt x="70769" y="75721"/>
                  </a:lnTo>
                  <a:lnTo>
                    <a:pt x="70769" y="74438"/>
                  </a:lnTo>
                  <a:lnTo>
                    <a:pt x="74871" y="77005"/>
                  </a:lnTo>
                  <a:lnTo>
                    <a:pt x="75897" y="78288"/>
                  </a:lnTo>
                  <a:lnTo>
                    <a:pt x="81025" y="78288"/>
                  </a:lnTo>
                  <a:lnTo>
                    <a:pt x="81025" y="77005"/>
                  </a:lnTo>
                  <a:lnTo>
                    <a:pt x="81025" y="74438"/>
                  </a:lnTo>
                  <a:lnTo>
                    <a:pt x="83076" y="73796"/>
                  </a:lnTo>
                  <a:lnTo>
                    <a:pt x="86153" y="74438"/>
                  </a:lnTo>
                  <a:lnTo>
                    <a:pt x="86153" y="75721"/>
                  </a:lnTo>
                  <a:lnTo>
                    <a:pt x="86153" y="78288"/>
                  </a:lnTo>
                  <a:lnTo>
                    <a:pt x="89230" y="77647"/>
                  </a:lnTo>
                  <a:lnTo>
                    <a:pt x="92307" y="75721"/>
                  </a:lnTo>
                  <a:lnTo>
                    <a:pt x="90256" y="74438"/>
                  </a:lnTo>
                  <a:lnTo>
                    <a:pt x="88205" y="73155"/>
                  </a:lnTo>
                  <a:lnTo>
                    <a:pt x="88205" y="71871"/>
                  </a:lnTo>
                  <a:lnTo>
                    <a:pt x="89230" y="71229"/>
                  </a:lnTo>
                  <a:lnTo>
                    <a:pt x="92307" y="73155"/>
                  </a:lnTo>
                  <a:lnTo>
                    <a:pt x="95384" y="74438"/>
                  </a:lnTo>
                  <a:lnTo>
                    <a:pt x="97435" y="73796"/>
                  </a:lnTo>
                  <a:lnTo>
                    <a:pt x="96410" y="71229"/>
                  </a:lnTo>
                  <a:lnTo>
                    <a:pt x="97435" y="71229"/>
                  </a:lnTo>
                  <a:lnTo>
                    <a:pt x="99487" y="71229"/>
                  </a:lnTo>
                  <a:lnTo>
                    <a:pt x="99487" y="67379"/>
                  </a:lnTo>
                  <a:lnTo>
                    <a:pt x="103589" y="67379"/>
                  </a:lnTo>
                  <a:lnTo>
                    <a:pt x="105641" y="67379"/>
                  </a:lnTo>
                  <a:lnTo>
                    <a:pt x="106666" y="66737"/>
                  </a:lnTo>
                  <a:lnTo>
                    <a:pt x="106666" y="64812"/>
                  </a:lnTo>
                  <a:lnTo>
                    <a:pt x="108717" y="64812"/>
                  </a:lnTo>
                  <a:lnTo>
                    <a:pt x="109743" y="64171"/>
                  </a:lnTo>
                  <a:lnTo>
                    <a:pt x="112820" y="62245"/>
                  </a:lnTo>
                  <a:lnTo>
                    <a:pt x="116923" y="62245"/>
                  </a:lnTo>
                  <a:lnTo>
                    <a:pt x="118974" y="60962"/>
                  </a:lnTo>
                  <a:lnTo>
                    <a:pt x="120000" y="57112"/>
                  </a:lnTo>
                  <a:lnTo>
                    <a:pt x="118974" y="56470"/>
                  </a:lnTo>
                  <a:lnTo>
                    <a:pt x="117948" y="56470"/>
                  </a:lnTo>
                  <a:lnTo>
                    <a:pt x="115897" y="56470"/>
                  </a:lnTo>
                  <a:lnTo>
                    <a:pt x="114871" y="55187"/>
                  </a:lnTo>
                  <a:lnTo>
                    <a:pt x="116923" y="53903"/>
                  </a:lnTo>
                  <a:lnTo>
                    <a:pt x="116923" y="53262"/>
                  </a:lnTo>
                  <a:lnTo>
                    <a:pt x="114871" y="52620"/>
                  </a:lnTo>
                  <a:lnTo>
                    <a:pt x="112820" y="49411"/>
                  </a:lnTo>
                  <a:lnTo>
                    <a:pt x="108717" y="49411"/>
                  </a:lnTo>
                  <a:lnTo>
                    <a:pt x="106666" y="49411"/>
                  </a:lnTo>
                  <a:lnTo>
                    <a:pt x="104615" y="46844"/>
                  </a:lnTo>
                  <a:lnTo>
                    <a:pt x="103589" y="43636"/>
                  </a:lnTo>
                  <a:lnTo>
                    <a:pt x="103589" y="41069"/>
                  </a:lnTo>
                  <a:lnTo>
                    <a:pt x="102564" y="39144"/>
                  </a:lnTo>
                  <a:lnTo>
                    <a:pt x="99487" y="39786"/>
                  </a:lnTo>
                  <a:lnTo>
                    <a:pt x="97435" y="40427"/>
                  </a:lnTo>
                  <a:lnTo>
                    <a:pt x="93333" y="40427"/>
                  </a:lnTo>
                  <a:lnTo>
                    <a:pt x="89230" y="39144"/>
                  </a:lnTo>
                  <a:lnTo>
                    <a:pt x="86153" y="35935"/>
                  </a:lnTo>
                  <a:lnTo>
                    <a:pt x="85128" y="31443"/>
                  </a:lnTo>
                  <a:lnTo>
                    <a:pt x="81025" y="25668"/>
                  </a:lnTo>
                  <a:lnTo>
                    <a:pt x="78974" y="19893"/>
                  </a:lnTo>
                  <a:lnTo>
                    <a:pt x="76923" y="16684"/>
                  </a:lnTo>
                  <a:lnTo>
                    <a:pt x="74871" y="11550"/>
                  </a:lnTo>
                  <a:lnTo>
                    <a:pt x="72820" y="7058"/>
                  </a:lnTo>
                  <a:lnTo>
                    <a:pt x="70769" y="5133"/>
                  </a:lnTo>
                  <a:lnTo>
                    <a:pt x="57435" y="0"/>
                  </a:lnTo>
                  <a:lnTo>
                    <a:pt x="54358" y="1925"/>
                  </a:lnTo>
                  <a:lnTo>
                    <a:pt x="51282" y="4491"/>
                  </a:lnTo>
                  <a:lnTo>
                    <a:pt x="46153" y="7058"/>
                  </a:lnTo>
                  <a:lnTo>
                    <a:pt x="43076" y="7058"/>
                  </a:lnTo>
                  <a:lnTo>
                    <a:pt x="40000" y="5775"/>
                  </a:lnTo>
                  <a:lnTo>
                    <a:pt x="34871" y="3850"/>
                  </a:lnTo>
                  <a:lnTo>
                    <a:pt x="30769" y="3208"/>
                  </a:lnTo>
                  <a:lnTo>
                    <a:pt x="29743" y="3208"/>
                  </a:lnTo>
                  <a:lnTo>
                    <a:pt x="27692" y="4491"/>
                  </a:lnTo>
                  <a:lnTo>
                    <a:pt x="22564" y="14117"/>
                  </a:lnTo>
                  <a:lnTo>
                    <a:pt x="20512" y="21176"/>
                  </a:lnTo>
                  <a:lnTo>
                    <a:pt x="15384" y="28877"/>
                  </a:lnTo>
                  <a:lnTo>
                    <a:pt x="13333" y="34652"/>
                  </a:lnTo>
                  <a:lnTo>
                    <a:pt x="12307" y="41069"/>
                  </a:lnTo>
                  <a:lnTo>
                    <a:pt x="13333" y="44278"/>
                  </a:lnTo>
                  <a:lnTo>
                    <a:pt x="15384" y="45561"/>
                  </a:lnTo>
                  <a:lnTo>
                    <a:pt x="14358" y="46844"/>
                  </a:lnTo>
                  <a:lnTo>
                    <a:pt x="12307" y="48770"/>
                  </a:lnTo>
                  <a:lnTo>
                    <a:pt x="12307" y="52620"/>
                  </a:lnTo>
                  <a:lnTo>
                    <a:pt x="10256" y="55828"/>
                  </a:lnTo>
                  <a:lnTo>
                    <a:pt x="10256" y="60320"/>
                  </a:lnTo>
                  <a:lnTo>
                    <a:pt x="7179" y="60962"/>
                  </a:lnTo>
                  <a:lnTo>
                    <a:pt x="7179" y="64171"/>
                  </a:lnTo>
                  <a:lnTo>
                    <a:pt x="1025" y="64171"/>
                  </a:lnTo>
                  <a:lnTo>
                    <a:pt x="0" y="66096"/>
                  </a:lnTo>
                  <a:lnTo>
                    <a:pt x="23589" y="114224"/>
                  </a:lnTo>
                  <a:lnTo>
                    <a:pt x="33846" y="12000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7" name="Shape 1403">
              <a:extLst>
                <a:ext uri="{FF2B5EF4-FFF2-40B4-BE49-F238E27FC236}">
                  <a16:creationId xmlns:a16="http://schemas.microsoft.com/office/drawing/2014/main" id="{711ABEE2-FE5D-464B-82E2-E837C0FF9B07}"/>
                </a:ext>
              </a:extLst>
            </p:cNvPr>
            <p:cNvSpPr/>
            <p:nvPr/>
          </p:nvSpPr>
          <p:spPr>
            <a:xfrm>
              <a:off x="7517598" y="2002919"/>
              <a:ext cx="408118" cy="300186"/>
            </a:xfrm>
            <a:custGeom>
              <a:avLst/>
              <a:gdLst/>
              <a:ahLst/>
              <a:cxnLst/>
              <a:rect l="0" t="0" r="0" b="0"/>
              <a:pathLst>
                <a:path w="120000" h="120000" extrusionOk="0">
                  <a:moveTo>
                    <a:pt x="0" y="98426"/>
                  </a:moveTo>
                  <a:lnTo>
                    <a:pt x="4958" y="91685"/>
                  </a:lnTo>
                  <a:lnTo>
                    <a:pt x="5950" y="89662"/>
                  </a:lnTo>
                  <a:lnTo>
                    <a:pt x="7933" y="86966"/>
                  </a:lnTo>
                  <a:lnTo>
                    <a:pt x="8925" y="85617"/>
                  </a:lnTo>
                  <a:lnTo>
                    <a:pt x="10909" y="83595"/>
                  </a:lnTo>
                  <a:lnTo>
                    <a:pt x="10909" y="81573"/>
                  </a:lnTo>
                  <a:lnTo>
                    <a:pt x="10909" y="80224"/>
                  </a:lnTo>
                  <a:lnTo>
                    <a:pt x="8429" y="73483"/>
                  </a:lnTo>
                  <a:lnTo>
                    <a:pt x="6942" y="68764"/>
                  </a:lnTo>
                  <a:lnTo>
                    <a:pt x="8925" y="66741"/>
                  </a:lnTo>
                  <a:lnTo>
                    <a:pt x="15371" y="64719"/>
                  </a:lnTo>
                  <a:lnTo>
                    <a:pt x="18842" y="64719"/>
                  </a:lnTo>
                  <a:lnTo>
                    <a:pt x="23305" y="64719"/>
                  </a:lnTo>
                  <a:lnTo>
                    <a:pt x="26280" y="64719"/>
                  </a:lnTo>
                  <a:lnTo>
                    <a:pt x="27768" y="64719"/>
                  </a:lnTo>
                  <a:lnTo>
                    <a:pt x="31239" y="62696"/>
                  </a:lnTo>
                  <a:lnTo>
                    <a:pt x="33223" y="62696"/>
                  </a:lnTo>
                  <a:lnTo>
                    <a:pt x="38181" y="60674"/>
                  </a:lnTo>
                  <a:lnTo>
                    <a:pt x="41157" y="55955"/>
                  </a:lnTo>
                  <a:lnTo>
                    <a:pt x="44132" y="53932"/>
                  </a:lnTo>
                  <a:lnTo>
                    <a:pt x="46115" y="51910"/>
                  </a:lnTo>
                  <a:lnTo>
                    <a:pt x="46115" y="50561"/>
                  </a:lnTo>
                  <a:lnTo>
                    <a:pt x="46115" y="47865"/>
                  </a:lnTo>
                  <a:lnTo>
                    <a:pt x="44132" y="44494"/>
                  </a:lnTo>
                  <a:lnTo>
                    <a:pt x="46115" y="42471"/>
                  </a:lnTo>
                  <a:lnTo>
                    <a:pt x="46611" y="39775"/>
                  </a:lnTo>
                  <a:lnTo>
                    <a:pt x="44132" y="41123"/>
                  </a:lnTo>
                  <a:lnTo>
                    <a:pt x="43140" y="39775"/>
                  </a:lnTo>
                  <a:lnTo>
                    <a:pt x="42148" y="37078"/>
                  </a:lnTo>
                  <a:lnTo>
                    <a:pt x="44628" y="34382"/>
                  </a:lnTo>
                  <a:lnTo>
                    <a:pt x="48595" y="29662"/>
                  </a:lnTo>
                  <a:lnTo>
                    <a:pt x="50082" y="25617"/>
                  </a:lnTo>
                  <a:lnTo>
                    <a:pt x="50578" y="22247"/>
                  </a:lnTo>
                  <a:lnTo>
                    <a:pt x="54545" y="15505"/>
                  </a:lnTo>
                  <a:lnTo>
                    <a:pt x="57520" y="10112"/>
                  </a:lnTo>
                  <a:lnTo>
                    <a:pt x="60991" y="6741"/>
                  </a:lnTo>
                  <a:lnTo>
                    <a:pt x="64462" y="5393"/>
                  </a:lnTo>
                  <a:lnTo>
                    <a:pt x="69917" y="3370"/>
                  </a:lnTo>
                  <a:lnTo>
                    <a:pt x="72892" y="1348"/>
                  </a:lnTo>
                  <a:lnTo>
                    <a:pt x="80826" y="0"/>
                  </a:lnTo>
                  <a:lnTo>
                    <a:pt x="80826" y="3370"/>
                  </a:lnTo>
                  <a:lnTo>
                    <a:pt x="80826" y="7415"/>
                  </a:lnTo>
                  <a:lnTo>
                    <a:pt x="81818" y="10786"/>
                  </a:lnTo>
                  <a:lnTo>
                    <a:pt x="83305" y="15505"/>
                  </a:lnTo>
                  <a:lnTo>
                    <a:pt x="84793" y="16179"/>
                  </a:lnTo>
                  <a:lnTo>
                    <a:pt x="86280" y="21573"/>
                  </a:lnTo>
                  <a:lnTo>
                    <a:pt x="84793" y="22921"/>
                  </a:lnTo>
                  <a:lnTo>
                    <a:pt x="84297" y="27640"/>
                  </a:lnTo>
                  <a:lnTo>
                    <a:pt x="86280" y="32359"/>
                  </a:lnTo>
                  <a:lnTo>
                    <a:pt x="87768" y="37752"/>
                  </a:lnTo>
                  <a:lnTo>
                    <a:pt x="89752" y="39775"/>
                  </a:lnTo>
                  <a:lnTo>
                    <a:pt x="90247" y="47191"/>
                  </a:lnTo>
                  <a:lnTo>
                    <a:pt x="91239" y="53258"/>
                  </a:lnTo>
                  <a:lnTo>
                    <a:pt x="93223" y="59325"/>
                  </a:lnTo>
                  <a:lnTo>
                    <a:pt x="93223" y="60000"/>
                  </a:lnTo>
                  <a:lnTo>
                    <a:pt x="93223" y="68764"/>
                  </a:lnTo>
                  <a:lnTo>
                    <a:pt x="93223" y="80898"/>
                  </a:lnTo>
                  <a:lnTo>
                    <a:pt x="95206" y="93707"/>
                  </a:lnTo>
                  <a:lnTo>
                    <a:pt x="95206" y="98426"/>
                  </a:lnTo>
                  <a:lnTo>
                    <a:pt x="97190" y="102471"/>
                  </a:lnTo>
                  <a:lnTo>
                    <a:pt x="95206" y="106516"/>
                  </a:lnTo>
                  <a:lnTo>
                    <a:pt x="95702" y="108539"/>
                  </a:lnTo>
                  <a:lnTo>
                    <a:pt x="92231" y="115280"/>
                  </a:lnTo>
                  <a:lnTo>
                    <a:pt x="95702" y="113258"/>
                  </a:lnTo>
                  <a:lnTo>
                    <a:pt x="98181" y="111910"/>
                  </a:lnTo>
                  <a:lnTo>
                    <a:pt x="101157" y="109213"/>
                  </a:lnTo>
                  <a:lnTo>
                    <a:pt x="102148" y="107865"/>
                  </a:lnTo>
                  <a:lnTo>
                    <a:pt x="105123" y="107191"/>
                  </a:lnTo>
                  <a:lnTo>
                    <a:pt x="107603" y="106516"/>
                  </a:lnTo>
                  <a:lnTo>
                    <a:pt x="108595" y="105168"/>
                  </a:lnTo>
                  <a:lnTo>
                    <a:pt x="111570" y="103146"/>
                  </a:lnTo>
                  <a:lnTo>
                    <a:pt x="114049" y="99101"/>
                  </a:lnTo>
                  <a:lnTo>
                    <a:pt x="111570" y="105842"/>
                  </a:lnTo>
                  <a:lnTo>
                    <a:pt x="114049" y="104494"/>
                  </a:lnTo>
                  <a:lnTo>
                    <a:pt x="115537" y="101797"/>
                  </a:lnTo>
                  <a:lnTo>
                    <a:pt x="117024" y="101123"/>
                  </a:lnTo>
                  <a:lnTo>
                    <a:pt x="119008" y="100449"/>
                  </a:lnTo>
                  <a:lnTo>
                    <a:pt x="120000" y="100449"/>
                  </a:lnTo>
                  <a:lnTo>
                    <a:pt x="115537" y="105842"/>
                  </a:lnTo>
                  <a:lnTo>
                    <a:pt x="111570" y="109887"/>
                  </a:lnTo>
                  <a:lnTo>
                    <a:pt x="108595" y="111910"/>
                  </a:lnTo>
                  <a:lnTo>
                    <a:pt x="106115" y="115280"/>
                  </a:lnTo>
                  <a:lnTo>
                    <a:pt x="102148" y="116629"/>
                  </a:lnTo>
                  <a:lnTo>
                    <a:pt x="97685" y="118651"/>
                  </a:lnTo>
                  <a:lnTo>
                    <a:pt x="93719" y="120000"/>
                  </a:lnTo>
                  <a:lnTo>
                    <a:pt x="91239" y="117977"/>
                  </a:lnTo>
                  <a:lnTo>
                    <a:pt x="90247" y="115280"/>
                  </a:lnTo>
                  <a:lnTo>
                    <a:pt x="90247" y="112584"/>
                  </a:lnTo>
                  <a:lnTo>
                    <a:pt x="89256" y="111235"/>
                  </a:lnTo>
                  <a:lnTo>
                    <a:pt x="82809" y="108539"/>
                  </a:lnTo>
                  <a:lnTo>
                    <a:pt x="76859" y="106516"/>
                  </a:lnTo>
                  <a:lnTo>
                    <a:pt x="77851" y="103146"/>
                  </a:lnTo>
                  <a:lnTo>
                    <a:pt x="76363" y="101797"/>
                  </a:lnTo>
                  <a:lnTo>
                    <a:pt x="74876" y="101797"/>
                  </a:lnTo>
                  <a:lnTo>
                    <a:pt x="73388" y="101123"/>
                  </a:lnTo>
                  <a:lnTo>
                    <a:pt x="71404" y="96404"/>
                  </a:lnTo>
                  <a:lnTo>
                    <a:pt x="69421" y="93033"/>
                  </a:lnTo>
                  <a:lnTo>
                    <a:pt x="65454" y="89662"/>
                  </a:lnTo>
                  <a:lnTo>
                    <a:pt x="991" y="105168"/>
                  </a:lnTo>
                  <a:lnTo>
                    <a:pt x="0" y="9842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8" name="Shape 1404">
              <a:extLst>
                <a:ext uri="{FF2B5EF4-FFF2-40B4-BE49-F238E27FC236}">
                  <a16:creationId xmlns:a16="http://schemas.microsoft.com/office/drawing/2014/main" id="{FC875D19-2D8A-EC46-9C5C-5D8E6B095610}"/>
                </a:ext>
              </a:extLst>
            </p:cNvPr>
            <p:cNvSpPr/>
            <p:nvPr/>
          </p:nvSpPr>
          <p:spPr>
            <a:xfrm>
              <a:off x="7792487" y="1982680"/>
              <a:ext cx="94441" cy="170331"/>
            </a:xfrm>
            <a:custGeom>
              <a:avLst/>
              <a:gdLst/>
              <a:ahLst/>
              <a:cxnLst/>
              <a:rect l="0" t="0" r="0" b="0"/>
              <a:pathLst>
                <a:path w="120000" h="120000" extrusionOk="0">
                  <a:moveTo>
                    <a:pt x="0" y="27326"/>
                  </a:moveTo>
                  <a:lnTo>
                    <a:pt x="4285" y="33267"/>
                  </a:lnTo>
                  <a:lnTo>
                    <a:pt x="10714" y="41584"/>
                  </a:lnTo>
                  <a:lnTo>
                    <a:pt x="17142" y="42772"/>
                  </a:lnTo>
                  <a:lnTo>
                    <a:pt x="23571" y="52277"/>
                  </a:lnTo>
                  <a:lnTo>
                    <a:pt x="17142" y="54653"/>
                  </a:lnTo>
                  <a:lnTo>
                    <a:pt x="14999" y="62970"/>
                  </a:lnTo>
                  <a:lnTo>
                    <a:pt x="23571" y="71287"/>
                  </a:lnTo>
                  <a:lnTo>
                    <a:pt x="29999" y="80792"/>
                  </a:lnTo>
                  <a:lnTo>
                    <a:pt x="38571" y="84356"/>
                  </a:lnTo>
                  <a:lnTo>
                    <a:pt x="40714" y="97425"/>
                  </a:lnTo>
                  <a:lnTo>
                    <a:pt x="44999" y="108118"/>
                  </a:lnTo>
                  <a:lnTo>
                    <a:pt x="53571" y="118811"/>
                  </a:lnTo>
                  <a:lnTo>
                    <a:pt x="53571" y="120000"/>
                  </a:lnTo>
                  <a:lnTo>
                    <a:pt x="100714" y="116435"/>
                  </a:lnTo>
                  <a:lnTo>
                    <a:pt x="96428" y="108118"/>
                  </a:lnTo>
                  <a:lnTo>
                    <a:pt x="98571" y="97425"/>
                  </a:lnTo>
                  <a:lnTo>
                    <a:pt x="96428" y="84356"/>
                  </a:lnTo>
                  <a:lnTo>
                    <a:pt x="94285" y="71287"/>
                  </a:lnTo>
                  <a:lnTo>
                    <a:pt x="100714" y="53465"/>
                  </a:lnTo>
                  <a:lnTo>
                    <a:pt x="100714" y="38019"/>
                  </a:lnTo>
                  <a:lnTo>
                    <a:pt x="119999" y="29702"/>
                  </a:lnTo>
                  <a:lnTo>
                    <a:pt x="119999" y="24950"/>
                  </a:lnTo>
                  <a:lnTo>
                    <a:pt x="113571" y="20198"/>
                  </a:lnTo>
                  <a:lnTo>
                    <a:pt x="113571" y="14257"/>
                  </a:lnTo>
                  <a:lnTo>
                    <a:pt x="113571" y="4752"/>
                  </a:lnTo>
                  <a:lnTo>
                    <a:pt x="107142" y="0"/>
                  </a:lnTo>
                  <a:lnTo>
                    <a:pt x="92142" y="2376"/>
                  </a:lnTo>
                  <a:lnTo>
                    <a:pt x="77142" y="4752"/>
                  </a:lnTo>
                  <a:lnTo>
                    <a:pt x="47142" y="7128"/>
                  </a:lnTo>
                  <a:lnTo>
                    <a:pt x="32142" y="9504"/>
                  </a:lnTo>
                  <a:lnTo>
                    <a:pt x="10714" y="14257"/>
                  </a:lnTo>
                  <a:lnTo>
                    <a:pt x="0" y="14257"/>
                  </a:lnTo>
                  <a:lnTo>
                    <a:pt x="0" y="20198"/>
                  </a:lnTo>
                  <a:lnTo>
                    <a:pt x="0" y="2732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9" name="Shape 1405">
              <a:extLst>
                <a:ext uri="{FF2B5EF4-FFF2-40B4-BE49-F238E27FC236}">
                  <a16:creationId xmlns:a16="http://schemas.microsoft.com/office/drawing/2014/main" id="{C3B67B63-1D23-8E47-8637-9B382A70B601}"/>
                </a:ext>
              </a:extLst>
            </p:cNvPr>
            <p:cNvSpPr/>
            <p:nvPr/>
          </p:nvSpPr>
          <p:spPr>
            <a:xfrm>
              <a:off x="7866691" y="1960756"/>
              <a:ext cx="84322" cy="187194"/>
            </a:xfrm>
            <a:custGeom>
              <a:avLst/>
              <a:gdLst/>
              <a:ahLst/>
              <a:cxnLst/>
              <a:rect l="0" t="0" r="0" b="0"/>
              <a:pathLst>
                <a:path w="120000" h="120000" extrusionOk="0">
                  <a:moveTo>
                    <a:pt x="43200" y="0"/>
                  </a:moveTo>
                  <a:lnTo>
                    <a:pt x="33600" y="1081"/>
                  </a:lnTo>
                  <a:lnTo>
                    <a:pt x="21600" y="1081"/>
                  </a:lnTo>
                  <a:lnTo>
                    <a:pt x="21600" y="6486"/>
                  </a:lnTo>
                  <a:lnTo>
                    <a:pt x="19200" y="9729"/>
                  </a:lnTo>
                  <a:lnTo>
                    <a:pt x="14400" y="14054"/>
                  </a:lnTo>
                  <a:lnTo>
                    <a:pt x="21600" y="18378"/>
                  </a:lnTo>
                  <a:lnTo>
                    <a:pt x="21600" y="27027"/>
                  </a:lnTo>
                  <a:lnTo>
                    <a:pt x="21600" y="32432"/>
                  </a:lnTo>
                  <a:lnTo>
                    <a:pt x="28800" y="36756"/>
                  </a:lnTo>
                  <a:lnTo>
                    <a:pt x="28800" y="41081"/>
                  </a:lnTo>
                  <a:lnTo>
                    <a:pt x="7200" y="48648"/>
                  </a:lnTo>
                  <a:lnTo>
                    <a:pt x="7200" y="62702"/>
                  </a:lnTo>
                  <a:lnTo>
                    <a:pt x="0" y="78918"/>
                  </a:lnTo>
                  <a:lnTo>
                    <a:pt x="2400" y="90810"/>
                  </a:lnTo>
                  <a:lnTo>
                    <a:pt x="4800" y="102702"/>
                  </a:lnTo>
                  <a:lnTo>
                    <a:pt x="2400" y="112432"/>
                  </a:lnTo>
                  <a:lnTo>
                    <a:pt x="7200" y="120000"/>
                  </a:lnTo>
                  <a:lnTo>
                    <a:pt x="96000" y="110270"/>
                  </a:lnTo>
                  <a:lnTo>
                    <a:pt x="98400" y="104864"/>
                  </a:lnTo>
                  <a:lnTo>
                    <a:pt x="117600" y="101621"/>
                  </a:lnTo>
                  <a:lnTo>
                    <a:pt x="115200" y="98378"/>
                  </a:lnTo>
                  <a:lnTo>
                    <a:pt x="120000" y="89729"/>
                  </a:lnTo>
                  <a:lnTo>
                    <a:pt x="120000" y="89729"/>
                  </a:lnTo>
                  <a:lnTo>
                    <a:pt x="98400" y="81081"/>
                  </a:lnTo>
                  <a:lnTo>
                    <a:pt x="43200"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0" name="Shape 1406">
              <a:extLst>
                <a:ext uri="{FF2B5EF4-FFF2-40B4-BE49-F238E27FC236}">
                  <a16:creationId xmlns:a16="http://schemas.microsoft.com/office/drawing/2014/main" id="{DE9FEB63-A57C-5A4D-AE8B-A532A52B4F78}"/>
                </a:ext>
              </a:extLst>
            </p:cNvPr>
            <p:cNvSpPr/>
            <p:nvPr/>
          </p:nvSpPr>
          <p:spPr>
            <a:xfrm>
              <a:off x="7834648" y="2188426"/>
              <a:ext cx="94441" cy="86008"/>
            </a:xfrm>
            <a:custGeom>
              <a:avLst/>
              <a:gdLst/>
              <a:ahLst/>
              <a:cxnLst/>
              <a:rect l="0" t="0" r="0" b="0"/>
              <a:pathLst>
                <a:path w="120000" h="120000" extrusionOk="0">
                  <a:moveTo>
                    <a:pt x="8571" y="68235"/>
                  </a:moveTo>
                  <a:lnTo>
                    <a:pt x="8571" y="84705"/>
                  </a:lnTo>
                  <a:lnTo>
                    <a:pt x="17142" y="98823"/>
                  </a:lnTo>
                  <a:lnTo>
                    <a:pt x="8571" y="112941"/>
                  </a:lnTo>
                  <a:lnTo>
                    <a:pt x="10714" y="120000"/>
                  </a:lnTo>
                  <a:lnTo>
                    <a:pt x="19285" y="117647"/>
                  </a:lnTo>
                  <a:lnTo>
                    <a:pt x="27857" y="105882"/>
                  </a:lnTo>
                  <a:lnTo>
                    <a:pt x="32142" y="103529"/>
                  </a:lnTo>
                  <a:lnTo>
                    <a:pt x="42857" y="91764"/>
                  </a:lnTo>
                  <a:lnTo>
                    <a:pt x="53571" y="84705"/>
                  </a:lnTo>
                  <a:lnTo>
                    <a:pt x="70714" y="84705"/>
                  </a:lnTo>
                  <a:lnTo>
                    <a:pt x="79285" y="80000"/>
                  </a:lnTo>
                  <a:lnTo>
                    <a:pt x="83571" y="75294"/>
                  </a:lnTo>
                  <a:lnTo>
                    <a:pt x="94285" y="70588"/>
                  </a:lnTo>
                  <a:lnTo>
                    <a:pt x="104999" y="65882"/>
                  </a:lnTo>
                  <a:lnTo>
                    <a:pt x="117857" y="65882"/>
                  </a:lnTo>
                  <a:lnTo>
                    <a:pt x="119999" y="61176"/>
                  </a:lnTo>
                  <a:lnTo>
                    <a:pt x="107142" y="0"/>
                  </a:lnTo>
                  <a:lnTo>
                    <a:pt x="51428" y="11764"/>
                  </a:lnTo>
                  <a:lnTo>
                    <a:pt x="0" y="21176"/>
                  </a:lnTo>
                  <a:lnTo>
                    <a:pt x="0" y="23529"/>
                  </a:lnTo>
                  <a:lnTo>
                    <a:pt x="8571" y="68235"/>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1" name="Shape 1407">
              <a:extLst>
                <a:ext uri="{FF2B5EF4-FFF2-40B4-BE49-F238E27FC236}">
                  <a16:creationId xmlns:a16="http://schemas.microsoft.com/office/drawing/2014/main" id="{952D5F2C-4E7F-464E-AEFD-20B30831D4F0}"/>
                </a:ext>
              </a:extLst>
            </p:cNvPr>
            <p:cNvSpPr/>
            <p:nvPr/>
          </p:nvSpPr>
          <p:spPr>
            <a:xfrm>
              <a:off x="7918972" y="2179993"/>
              <a:ext cx="40475" cy="52279"/>
            </a:xfrm>
            <a:custGeom>
              <a:avLst/>
              <a:gdLst/>
              <a:ahLst/>
              <a:cxnLst/>
              <a:rect l="0" t="0" r="0" b="0"/>
              <a:pathLst>
                <a:path w="120000" h="120000" extrusionOk="0">
                  <a:moveTo>
                    <a:pt x="115000" y="58064"/>
                  </a:moveTo>
                  <a:lnTo>
                    <a:pt x="105000" y="50322"/>
                  </a:lnTo>
                  <a:lnTo>
                    <a:pt x="105000" y="46451"/>
                  </a:lnTo>
                  <a:lnTo>
                    <a:pt x="90000" y="42580"/>
                  </a:lnTo>
                  <a:lnTo>
                    <a:pt x="80000" y="38709"/>
                  </a:lnTo>
                  <a:lnTo>
                    <a:pt x="80000" y="27096"/>
                  </a:lnTo>
                  <a:lnTo>
                    <a:pt x="65000" y="19354"/>
                  </a:lnTo>
                  <a:lnTo>
                    <a:pt x="50000" y="0"/>
                  </a:lnTo>
                  <a:lnTo>
                    <a:pt x="0" y="19354"/>
                  </a:lnTo>
                  <a:lnTo>
                    <a:pt x="30000" y="120000"/>
                  </a:lnTo>
                  <a:lnTo>
                    <a:pt x="40000" y="112258"/>
                  </a:lnTo>
                  <a:lnTo>
                    <a:pt x="50000" y="108387"/>
                  </a:lnTo>
                  <a:lnTo>
                    <a:pt x="70000" y="100645"/>
                  </a:lnTo>
                  <a:lnTo>
                    <a:pt x="70000" y="89032"/>
                  </a:lnTo>
                  <a:lnTo>
                    <a:pt x="70000" y="85161"/>
                  </a:lnTo>
                  <a:lnTo>
                    <a:pt x="70000" y="77419"/>
                  </a:lnTo>
                  <a:lnTo>
                    <a:pt x="70000" y="65806"/>
                  </a:lnTo>
                  <a:lnTo>
                    <a:pt x="70000" y="58064"/>
                  </a:lnTo>
                  <a:lnTo>
                    <a:pt x="70000" y="54193"/>
                  </a:lnTo>
                  <a:lnTo>
                    <a:pt x="75000" y="50322"/>
                  </a:lnTo>
                  <a:lnTo>
                    <a:pt x="80000" y="50322"/>
                  </a:lnTo>
                  <a:lnTo>
                    <a:pt x="95000" y="54193"/>
                  </a:lnTo>
                  <a:lnTo>
                    <a:pt x="95000" y="61935"/>
                  </a:lnTo>
                  <a:lnTo>
                    <a:pt x="105000" y="77419"/>
                  </a:lnTo>
                  <a:lnTo>
                    <a:pt x="105000" y="81290"/>
                  </a:lnTo>
                  <a:lnTo>
                    <a:pt x="110000" y="85161"/>
                  </a:lnTo>
                  <a:lnTo>
                    <a:pt x="120000" y="81290"/>
                  </a:lnTo>
                  <a:lnTo>
                    <a:pt x="120000" y="77419"/>
                  </a:lnTo>
                  <a:lnTo>
                    <a:pt x="120000" y="73548"/>
                  </a:lnTo>
                  <a:lnTo>
                    <a:pt x="115000" y="58064"/>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2" name="Shape 1408">
              <a:extLst>
                <a:ext uri="{FF2B5EF4-FFF2-40B4-BE49-F238E27FC236}">
                  <a16:creationId xmlns:a16="http://schemas.microsoft.com/office/drawing/2014/main" id="{5574761D-498D-824C-BE89-136D3EA14FEA}"/>
                </a:ext>
              </a:extLst>
            </p:cNvPr>
            <p:cNvSpPr/>
            <p:nvPr/>
          </p:nvSpPr>
          <p:spPr>
            <a:xfrm>
              <a:off x="7834648" y="2119281"/>
              <a:ext cx="183821" cy="92755"/>
            </a:xfrm>
            <a:custGeom>
              <a:avLst/>
              <a:gdLst/>
              <a:ahLst/>
              <a:cxnLst/>
              <a:rect l="0" t="0" r="0" b="0"/>
              <a:pathLst>
                <a:path w="120000" h="120000" extrusionOk="0">
                  <a:moveTo>
                    <a:pt x="117798" y="76363"/>
                  </a:moveTo>
                  <a:lnTo>
                    <a:pt x="115596" y="69818"/>
                  </a:lnTo>
                  <a:lnTo>
                    <a:pt x="114495" y="67636"/>
                  </a:lnTo>
                  <a:lnTo>
                    <a:pt x="111192" y="63272"/>
                  </a:lnTo>
                  <a:lnTo>
                    <a:pt x="107889" y="58909"/>
                  </a:lnTo>
                  <a:lnTo>
                    <a:pt x="106788" y="54545"/>
                  </a:lnTo>
                  <a:lnTo>
                    <a:pt x="105688" y="58909"/>
                  </a:lnTo>
                  <a:lnTo>
                    <a:pt x="106788" y="63272"/>
                  </a:lnTo>
                  <a:lnTo>
                    <a:pt x="110091" y="69818"/>
                  </a:lnTo>
                  <a:lnTo>
                    <a:pt x="112293" y="76363"/>
                  </a:lnTo>
                  <a:lnTo>
                    <a:pt x="108990" y="78545"/>
                  </a:lnTo>
                  <a:lnTo>
                    <a:pt x="104587" y="78545"/>
                  </a:lnTo>
                  <a:lnTo>
                    <a:pt x="97981" y="85090"/>
                  </a:lnTo>
                  <a:lnTo>
                    <a:pt x="96880" y="80727"/>
                  </a:lnTo>
                  <a:lnTo>
                    <a:pt x="95779" y="78545"/>
                  </a:lnTo>
                  <a:lnTo>
                    <a:pt x="93577" y="76363"/>
                  </a:lnTo>
                  <a:lnTo>
                    <a:pt x="90275" y="72000"/>
                  </a:lnTo>
                  <a:lnTo>
                    <a:pt x="89174" y="69818"/>
                  </a:lnTo>
                  <a:lnTo>
                    <a:pt x="90275" y="65454"/>
                  </a:lnTo>
                  <a:lnTo>
                    <a:pt x="89174" y="58909"/>
                  </a:lnTo>
                  <a:lnTo>
                    <a:pt x="84770" y="52363"/>
                  </a:lnTo>
                  <a:lnTo>
                    <a:pt x="80366" y="48000"/>
                  </a:lnTo>
                  <a:lnTo>
                    <a:pt x="78165" y="48000"/>
                  </a:lnTo>
                  <a:lnTo>
                    <a:pt x="75963" y="48000"/>
                  </a:lnTo>
                  <a:lnTo>
                    <a:pt x="74862" y="43636"/>
                  </a:lnTo>
                  <a:lnTo>
                    <a:pt x="74862" y="34909"/>
                  </a:lnTo>
                  <a:lnTo>
                    <a:pt x="77064" y="30545"/>
                  </a:lnTo>
                  <a:lnTo>
                    <a:pt x="78165" y="28363"/>
                  </a:lnTo>
                  <a:lnTo>
                    <a:pt x="80366" y="24000"/>
                  </a:lnTo>
                  <a:lnTo>
                    <a:pt x="84770" y="19636"/>
                  </a:lnTo>
                  <a:lnTo>
                    <a:pt x="84770" y="17454"/>
                  </a:lnTo>
                  <a:lnTo>
                    <a:pt x="83669" y="13090"/>
                  </a:lnTo>
                  <a:lnTo>
                    <a:pt x="80366" y="13090"/>
                  </a:lnTo>
                  <a:lnTo>
                    <a:pt x="78165" y="13090"/>
                  </a:lnTo>
                  <a:lnTo>
                    <a:pt x="77064" y="6545"/>
                  </a:lnTo>
                  <a:lnTo>
                    <a:pt x="74862" y="0"/>
                  </a:lnTo>
                  <a:lnTo>
                    <a:pt x="66055" y="6545"/>
                  </a:lnTo>
                  <a:lnTo>
                    <a:pt x="64954" y="17454"/>
                  </a:lnTo>
                  <a:lnTo>
                    <a:pt x="24220" y="37090"/>
                  </a:lnTo>
                  <a:lnTo>
                    <a:pt x="0" y="43636"/>
                  </a:lnTo>
                  <a:lnTo>
                    <a:pt x="0" y="72000"/>
                  </a:lnTo>
                  <a:lnTo>
                    <a:pt x="0" y="109090"/>
                  </a:lnTo>
                  <a:lnTo>
                    <a:pt x="26422" y="100363"/>
                  </a:lnTo>
                  <a:lnTo>
                    <a:pt x="55045" y="89454"/>
                  </a:lnTo>
                  <a:lnTo>
                    <a:pt x="66055" y="78545"/>
                  </a:lnTo>
                  <a:lnTo>
                    <a:pt x="69357" y="89454"/>
                  </a:lnTo>
                  <a:lnTo>
                    <a:pt x="72660" y="93818"/>
                  </a:lnTo>
                  <a:lnTo>
                    <a:pt x="72660" y="100363"/>
                  </a:lnTo>
                  <a:lnTo>
                    <a:pt x="74862" y="102545"/>
                  </a:lnTo>
                  <a:lnTo>
                    <a:pt x="78165" y="104727"/>
                  </a:lnTo>
                  <a:lnTo>
                    <a:pt x="78165" y="106909"/>
                  </a:lnTo>
                  <a:lnTo>
                    <a:pt x="80366" y="111272"/>
                  </a:lnTo>
                  <a:lnTo>
                    <a:pt x="81467" y="120000"/>
                  </a:lnTo>
                  <a:lnTo>
                    <a:pt x="81467" y="120000"/>
                  </a:lnTo>
                  <a:lnTo>
                    <a:pt x="83669" y="120000"/>
                  </a:lnTo>
                  <a:lnTo>
                    <a:pt x="84770" y="120000"/>
                  </a:lnTo>
                  <a:lnTo>
                    <a:pt x="86972" y="115636"/>
                  </a:lnTo>
                  <a:lnTo>
                    <a:pt x="86972" y="106909"/>
                  </a:lnTo>
                  <a:lnTo>
                    <a:pt x="90275" y="102545"/>
                  </a:lnTo>
                  <a:lnTo>
                    <a:pt x="90275" y="98181"/>
                  </a:lnTo>
                  <a:lnTo>
                    <a:pt x="93577" y="93818"/>
                  </a:lnTo>
                  <a:lnTo>
                    <a:pt x="94678" y="100363"/>
                  </a:lnTo>
                  <a:lnTo>
                    <a:pt x="95779" y="106909"/>
                  </a:lnTo>
                  <a:lnTo>
                    <a:pt x="95779" y="111272"/>
                  </a:lnTo>
                  <a:lnTo>
                    <a:pt x="99082" y="106909"/>
                  </a:lnTo>
                  <a:lnTo>
                    <a:pt x="101284" y="102545"/>
                  </a:lnTo>
                  <a:lnTo>
                    <a:pt x="101284" y="98181"/>
                  </a:lnTo>
                  <a:lnTo>
                    <a:pt x="103486" y="98181"/>
                  </a:lnTo>
                  <a:lnTo>
                    <a:pt x="106788" y="93818"/>
                  </a:lnTo>
                  <a:lnTo>
                    <a:pt x="111192" y="93818"/>
                  </a:lnTo>
                  <a:lnTo>
                    <a:pt x="113394" y="89454"/>
                  </a:lnTo>
                  <a:lnTo>
                    <a:pt x="116697" y="87272"/>
                  </a:lnTo>
                  <a:lnTo>
                    <a:pt x="118899" y="82909"/>
                  </a:lnTo>
                  <a:lnTo>
                    <a:pt x="120000" y="78545"/>
                  </a:lnTo>
                  <a:lnTo>
                    <a:pt x="117798" y="7636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3" name="Shape 1409">
              <a:extLst>
                <a:ext uri="{FF2B5EF4-FFF2-40B4-BE49-F238E27FC236}">
                  <a16:creationId xmlns:a16="http://schemas.microsoft.com/office/drawing/2014/main" id="{BCB8CED8-C548-2443-A949-CFBD9303E044}"/>
                </a:ext>
              </a:extLst>
            </p:cNvPr>
            <p:cNvSpPr/>
            <p:nvPr/>
          </p:nvSpPr>
          <p:spPr>
            <a:xfrm>
              <a:off x="7976310" y="2205290"/>
              <a:ext cx="16863" cy="11806"/>
            </a:xfrm>
            <a:custGeom>
              <a:avLst/>
              <a:gdLst/>
              <a:ahLst/>
              <a:cxnLst/>
              <a:rect l="0" t="0" r="0" b="0"/>
              <a:pathLst>
                <a:path w="120000" h="120000" extrusionOk="0">
                  <a:moveTo>
                    <a:pt x="30000" y="120000"/>
                  </a:moveTo>
                  <a:cubicBezTo>
                    <a:pt x="70000" y="120000"/>
                    <a:pt x="70000" y="120000"/>
                    <a:pt x="70000" y="120000"/>
                  </a:cubicBezTo>
                  <a:cubicBezTo>
                    <a:pt x="100000" y="80000"/>
                    <a:pt x="100000" y="80000"/>
                    <a:pt x="100000" y="80000"/>
                  </a:cubicBezTo>
                  <a:cubicBezTo>
                    <a:pt x="120000" y="53333"/>
                    <a:pt x="120000" y="53333"/>
                    <a:pt x="120000" y="53333"/>
                  </a:cubicBezTo>
                  <a:cubicBezTo>
                    <a:pt x="80000" y="26666"/>
                    <a:pt x="80000" y="26666"/>
                    <a:pt x="80000" y="26666"/>
                  </a:cubicBezTo>
                  <a:cubicBezTo>
                    <a:pt x="80000" y="26666"/>
                    <a:pt x="50000" y="0"/>
                    <a:pt x="40000" y="13333"/>
                  </a:cubicBezTo>
                  <a:cubicBezTo>
                    <a:pt x="40000" y="26666"/>
                    <a:pt x="0" y="93333"/>
                    <a:pt x="0" y="93333"/>
                  </a:cubicBezTo>
                  <a:lnTo>
                    <a:pt x="30000" y="12000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4" name="Shape 1410">
              <a:extLst>
                <a:ext uri="{FF2B5EF4-FFF2-40B4-BE49-F238E27FC236}">
                  <a16:creationId xmlns:a16="http://schemas.microsoft.com/office/drawing/2014/main" id="{E2498C11-1A32-3841-8FB4-D3338E7F34E3}"/>
                </a:ext>
              </a:extLst>
            </p:cNvPr>
            <p:cNvSpPr/>
            <p:nvPr/>
          </p:nvSpPr>
          <p:spPr>
            <a:xfrm>
              <a:off x="7763820" y="2269377"/>
              <a:ext cx="70829" cy="158525"/>
            </a:xfrm>
            <a:custGeom>
              <a:avLst/>
              <a:gdLst/>
              <a:ahLst/>
              <a:cxnLst/>
              <a:rect l="0" t="0" r="0" b="0"/>
              <a:pathLst>
                <a:path w="120000" h="120000" extrusionOk="0">
                  <a:moveTo>
                    <a:pt x="102857" y="16595"/>
                  </a:moveTo>
                  <a:lnTo>
                    <a:pt x="102857" y="11489"/>
                  </a:lnTo>
                  <a:lnTo>
                    <a:pt x="97142" y="8936"/>
                  </a:lnTo>
                  <a:lnTo>
                    <a:pt x="60000" y="3829"/>
                  </a:lnTo>
                  <a:lnTo>
                    <a:pt x="25714" y="0"/>
                  </a:lnTo>
                  <a:lnTo>
                    <a:pt x="22857" y="3829"/>
                  </a:lnTo>
                  <a:lnTo>
                    <a:pt x="17142" y="8936"/>
                  </a:lnTo>
                  <a:lnTo>
                    <a:pt x="8571" y="11489"/>
                  </a:lnTo>
                  <a:lnTo>
                    <a:pt x="5714" y="17872"/>
                  </a:lnTo>
                  <a:lnTo>
                    <a:pt x="8571" y="25531"/>
                  </a:lnTo>
                  <a:lnTo>
                    <a:pt x="8571" y="31914"/>
                  </a:lnTo>
                  <a:lnTo>
                    <a:pt x="5714" y="38297"/>
                  </a:lnTo>
                  <a:lnTo>
                    <a:pt x="14285" y="40851"/>
                  </a:lnTo>
                  <a:lnTo>
                    <a:pt x="25714" y="43404"/>
                  </a:lnTo>
                  <a:lnTo>
                    <a:pt x="31428" y="48510"/>
                  </a:lnTo>
                  <a:lnTo>
                    <a:pt x="42857" y="53617"/>
                  </a:lnTo>
                  <a:lnTo>
                    <a:pt x="57142" y="58723"/>
                  </a:lnTo>
                  <a:lnTo>
                    <a:pt x="57142" y="60000"/>
                  </a:lnTo>
                  <a:lnTo>
                    <a:pt x="51428" y="67659"/>
                  </a:lnTo>
                  <a:lnTo>
                    <a:pt x="28571" y="74042"/>
                  </a:lnTo>
                  <a:lnTo>
                    <a:pt x="8571" y="81702"/>
                  </a:lnTo>
                  <a:lnTo>
                    <a:pt x="5714" y="85531"/>
                  </a:lnTo>
                  <a:lnTo>
                    <a:pt x="0" y="91914"/>
                  </a:lnTo>
                  <a:lnTo>
                    <a:pt x="2857" y="95744"/>
                  </a:lnTo>
                  <a:lnTo>
                    <a:pt x="8571" y="100851"/>
                  </a:lnTo>
                  <a:lnTo>
                    <a:pt x="22857" y="105957"/>
                  </a:lnTo>
                  <a:lnTo>
                    <a:pt x="34285" y="108510"/>
                  </a:lnTo>
                  <a:lnTo>
                    <a:pt x="42857" y="109787"/>
                  </a:lnTo>
                  <a:lnTo>
                    <a:pt x="57142" y="109787"/>
                  </a:lnTo>
                  <a:lnTo>
                    <a:pt x="68571" y="109787"/>
                  </a:lnTo>
                  <a:lnTo>
                    <a:pt x="71428" y="109787"/>
                  </a:lnTo>
                  <a:lnTo>
                    <a:pt x="68571" y="114893"/>
                  </a:lnTo>
                  <a:lnTo>
                    <a:pt x="68571" y="118723"/>
                  </a:lnTo>
                  <a:lnTo>
                    <a:pt x="71428" y="120000"/>
                  </a:lnTo>
                  <a:lnTo>
                    <a:pt x="74285" y="120000"/>
                  </a:lnTo>
                  <a:lnTo>
                    <a:pt x="77142" y="111063"/>
                  </a:lnTo>
                  <a:lnTo>
                    <a:pt x="80000" y="109787"/>
                  </a:lnTo>
                  <a:lnTo>
                    <a:pt x="88571" y="104680"/>
                  </a:lnTo>
                  <a:lnTo>
                    <a:pt x="102857" y="99574"/>
                  </a:lnTo>
                  <a:lnTo>
                    <a:pt x="102857" y="88085"/>
                  </a:lnTo>
                  <a:lnTo>
                    <a:pt x="102857" y="82978"/>
                  </a:lnTo>
                  <a:lnTo>
                    <a:pt x="114285" y="77872"/>
                  </a:lnTo>
                  <a:lnTo>
                    <a:pt x="117142" y="67659"/>
                  </a:lnTo>
                  <a:lnTo>
                    <a:pt x="120000" y="61276"/>
                  </a:lnTo>
                  <a:lnTo>
                    <a:pt x="120000" y="51063"/>
                  </a:lnTo>
                  <a:lnTo>
                    <a:pt x="120000" y="45957"/>
                  </a:lnTo>
                  <a:lnTo>
                    <a:pt x="114285" y="38297"/>
                  </a:lnTo>
                  <a:lnTo>
                    <a:pt x="102857" y="38297"/>
                  </a:lnTo>
                  <a:lnTo>
                    <a:pt x="97142" y="38297"/>
                  </a:lnTo>
                  <a:lnTo>
                    <a:pt x="100000" y="31914"/>
                  </a:lnTo>
                  <a:lnTo>
                    <a:pt x="105714" y="25531"/>
                  </a:lnTo>
                  <a:lnTo>
                    <a:pt x="111428" y="22978"/>
                  </a:lnTo>
                  <a:lnTo>
                    <a:pt x="108571" y="21702"/>
                  </a:lnTo>
                  <a:lnTo>
                    <a:pt x="102857" y="16595"/>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5" name="Shape 1411">
              <a:extLst>
                <a:ext uri="{FF2B5EF4-FFF2-40B4-BE49-F238E27FC236}">
                  <a16:creationId xmlns:a16="http://schemas.microsoft.com/office/drawing/2014/main" id="{1B42ED5C-1EC6-9846-908B-63846BAA6CBF}"/>
                </a:ext>
              </a:extLst>
            </p:cNvPr>
            <p:cNvSpPr/>
            <p:nvPr/>
          </p:nvSpPr>
          <p:spPr>
            <a:xfrm>
              <a:off x="7750328" y="2378994"/>
              <a:ext cx="55651" cy="91067"/>
            </a:xfrm>
            <a:custGeom>
              <a:avLst/>
              <a:gdLst/>
              <a:ahLst/>
              <a:cxnLst/>
              <a:rect l="0" t="0" r="0" b="0"/>
              <a:pathLst>
                <a:path w="120000" h="120000" extrusionOk="0">
                  <a:moveTo>
                    <a:pt x="32727" y="22222"/>
                  </a:moveTo>
                  <a:lnTo>
                    <a:pt x="29090" y="15555"/>
                  </a:lnTo>
                  <a:lnTo>
                    <a:pt x="36363" y="4444"/>
                  </a:lnTo>
                  <a:lnTo>
                    <a:pt x="40000" y="2222"/>
                  </a:lnTo>
                  <a:lnTo>
                    <a:pt x="32727" y="0"/>
                  </a:lnTo>
                  <a:lnTo>
                    <a:pt x="21818" y="0"/>
                  </a:lnTo>
                  <a:lnTo>
                    <a:pt x="18181" y="0"/>
                  </a:lnTo>
                  <a:lnTo>
                    <a:pt x="7272" y="4444"/>
                  </a:lnTo>
                  <a:lnTo>
                    <a:pt x="0" y="11111"/>
                  </a:lnTo>
                  <a:lnTo>
                    <a:pt x="43636" y="120000"/>
                  </a:lnTo>
                  <a:lnTo>
                    <a:pt x="120000" y="113333"/>
                  </a:lnTo>
                  <a:lnTo>
                    <a:pt x="116363" y="95555"/>
                  </a:lnTo>
                  <a:lnTo>
                    <a:pt x="105454" y="88888"/>
                  </a:lnTo>
                  <a:lnTo>
                    <a:pt x="101818" y="84444"/>
                  </a:lnTo>
                  <a:lnTo>
                    <a:pt x="94545" y="82222"/>
                  </a:lnTo>
                  <a:lnTo>
                    <a:pt x="83636" y="75555"/>
                  </a:lnTo>
                  <a:lnTo>
                    <a:pt x="72727" y="71111"/>
                  </a:lnTo>
                  <a:lnTo>
                    <a:pt x="65454" y="62222"/>
                  </a:lnTo>
                  <a:lnTo>
                    <a:pt x="58181" y="53333"/>
                  </a:lnTo>
                  <a:lnTo>
                    <a:pt x="50909" y="44444"/>
                  </a:lnTo>
                  <a:lnTo>
                    <a:pt x="58181" y="37777"/>
                  </a:lnTo>
                  <a:lnTo>
                    <a:pt x="40000" y="31111"/>
                  </a:lnTo>
                  <a:lnTo>
                    <a:pt x="32727" y="22222"/>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6" name="Shape 1412">
              <a:extLst>
                <a:ext uri="{FF2B5EF4-FFF2-40B4-BE49-F238E27FC236}">
                  <a16:creationId xmlns:a16="http://schemas.microsoft.com/office/drawing/2014/main" id="{9789AC2D-4D76-7D4F-8402-0AED3F4F4272}"/>
                </a:ext>
              </a:extLst>
            </p:cNvPr>
            <p:cNvSpPr/>
            <p:nvPr/>
          </p:nvSpPr>
          <p:spPr>
            <a:xfrm>
              <a:off x="7480498" y="2227214"/>
              <a:ext cx="317051" cy="205745"/>
            </a:xfrm>
            <a:custGeom>
              <a:avLst/>
              <a:gdLst/>
              <a:ahLst/>
              <a:cxnLst/>
              <a:rect l="0" t="0" r="0" b="0"/>
              <a:pathLst>
                <a:path w="120000" h="120000" extrusionOk="0">
                  <a:moveTo>
                    <a:pt x="105319" y="88524"/>
                  </a:moveTo>
                  <a:lnTo>
                    <a:pt x="105957" y="88524"/>
                  </a:lnTo>
                  <a:lnTo>
                    <a:pt x="107872" y="88524"/>
                  </a:lnTo>
                  <a:lnTo>
                    <a:pt x="109148" y="89508"/>
                  </a:lnTo>
                  <a:lnTo>
                    <a:pt x="109148" y="87540"/>
                  </a:lnTo>
                  <a:lnTo>
                    <a:pt x="113617" y="81639"/>
                  </a:lnTo>
                  <a:lnTo>
                    <a:pt x="118723" y="76721"/>
                  </a:lnTo>
                  <a:lnTo>
                    <a:pt x="120000" y="70819"/>
                  </a:lnTo>
                  <a:lnTo>
                    <a:pt x="120000" y="69836"/>
                  </a:lnTo>
                  <a:lnTo>
                    <a:pt x="116808" y="65901"/>
                  </a:lnTo>
                  <a:lnTo>
                    <a:pt x="114255" y="61967"/>
                  </a:lnTo>
                  <a:lnTo>
                    <a:pt x="112978" y="58032"/>
                  </a:lnTo>
                  <a:lnTo>
                    <a:pt x="110425" y="56065"/>
                  </a:lnTo>
                  <a:lnTo>
                    <a:pt x="108510" y="54098"/>
                  </a:lnTo>
                  <a:lnTo>
                    <a:pt x="109148" y="49180"/>
                  </a:lnTo>
                  <a:lnTo>
                    <a:pt x="109148" y="44262"/>
                  </a:lnTo>
                  <a:lnTo>
                    <a:pt x="108510" y="38360"/>
                  </a:lnTo>
                  <a:lnTo>
                    <a:pt x="109148" y="33442"/>
                  </a:lnTo>
                  <a:lnTo>
                    <a:pt x="111063" y="31475"/>
                  </a:lnTo>
                  <a:lnTo>
                    <a:pt x="112340" y="27540"/>
                  </a:lnTo>
                  <a:lnTo>
                    <a:pt x="112978" y="24590"/>
                  </a:lnTo>
                  <a:lnTo>
                    <a:pt x="114255" y="19672"/>
                  </a:lnTo>
                  <a:lnTo>
                    <a:pt x="112340" y="17704"/>
                  </a:lnTo>
                  <a:lnTo>
                    <a:pt x="110425" y="17704"/>
                  </a:lnTo>
                  <a:lnTo>
                    <a:pt x="108510" y="16721"/>
                  </a:lnTo>
                  <a:lnTo>
                    <a:pt x="105957" y="9836"/>
                  </a:lnTo>
                  <a:lnTo>
                    <a:pt x="103404" y="4918"/>
                  </a:lnTo>
                  <a:lnTo>
                    <a:pt x="98297" y="0"/>
                  </a:lnTo>
                  <a:lnTo>
                    <a:pt x="15319" y="22622"/>
                  </a:lnTo>
                  <a:lnTo>
                    <a:pt x="14042" y="12786"/>
                  </a:lnTo>
                  <a:lnTo>
                    <a:pt x="10212" y="16721"/>
                  </a:lnTo>
                  <a:lnTo>
                    <a:pt x="7021" y="20655"/>
                  </a:lnTo>
                  <a:lnTo>
                    <a:pt x="3829" y="23606"/>
                  </a:lnTo>
                  <a:lnTo>
                    <a:pt x="0" y="27540"/>
                  </a:lnTo>
                  <a:lnTo>
                    <a:pt x="10212" y="120000"/>
                  </a:lnTo>
                  <a:lnTo>
                    <a:pt x="102127" y="93442"/>
                  </a:lnTo>
                  <a:lnTo>
                    <a:pt x="103404" y="90491"/>
                  </a:lnTo>
                  <a:lnTo>
                    <a:pt x="105319" y="88524"/>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7" name="Shape 1413">
              <a:extLst>
                <a:ext uri="{FF2B5EF4-FFF2-40B4-BE49-F238E27FC236}">
                  <a16:creationId xmlns:a16="http://schemas.microsoft.com/office/drawing/2014/main" id="{CC2100E9-7BBA-0744-8D6D-3420ECC34A38}"/>
                </a:ext>
              </a:extLst>
            </p:cNvPr>
            <p:cNvSpPr/>
            <p:nvPr/>
          </p:nvSpPr>
          <p:spPr>
            <a:xfrm>
              <a:off x="7183684" y="3051886"/>
              <a:ext cx="490753" cy="384509"/>
            </a:xfrm>
            <a:custGeom>
              <a:avLst/>
              <a:gdLst/>
              <a:ahLst/>
              <a:cxnLst/>
              <a:rect l="0" t="0" r="0" b="0"/>
              <a:pathLst>
                <a:path w="120000" h="120000" extrusionOk="0">
                  <a:moveTo>
                    <a:pt x="80000" y="0"/>
                  </a:moveTo>
                  <a:lnTo>
                    <a:pt x="80000" y="0"/>
                  </a:lnTo>
                  <a:lnTo>
                    <a:pt x="82474" y="0"/>
                  </a:lnTo>
                  <a:lnTo>
                    <a:pt x="86185" y="1052"/>
                  </a:lnTo>
                  <a:lnTo>
                    <a:pt x="86597" y="3684"/>
                  </a:lnTo>
                  <a:lnTo>
                    <a:pt x="87010" y="5263"/>
                  </a:lnTo>
                  <a:lnTo>
                    <a:pt x="88659" y="6315"/>
                  </a:lnTo>
                  <a:lnTo>
                    <a:pt x="89896" y="8947"/>
                  </a:lnTo>
                  <a:lnTo>
                    <a:pt x="91958" y="15789"/>
                  </a:lnTo>
                  <a:lnTo>
                    <a:pt x="94432" y="21052"/>
                  </a:lnTo>
                  <a:lnTo>
                    <a:pt x="97731" y="28947"/>
                  </a:lnTo>
                  <a:lnTo>
                    <a:pt x="99381" y="32631"/>
                  </a:lnTo>
                  <a:lnTo>
                    <a:pt x="103505" y="40526"/>
                  </a:lnTo>
                  <a:lnTo>
                    <a:pt x="105567" y="42631"/>
                  </a:lnTo>
                  <a:lnTo>
                    <a:pt x="106804" y="44210"/>
                  </a:lnTo>
                  <a:lnTo>
                    <a:pt x="106804" y="45789"/>
                  </a:lnTo>
                  <a:lnTo>
                    <a:pt x="106804" y="50526"/>
                  </a:lnTo>
                  <a:lnTo>
                    <a:pt x="105567" y="45263"/>
                  </a:lnTo>
                  <a:lnTo>
                    <a:pt x="105154" y="50526"/>
                  </a:lnTo>
                  <a:lnTo>
                    <a:pt x="107628" y="55789"/>
                  </a:lnTo>
                  <a:lnTo>
                    <a:pt x="110515" y="61052"/>
                  </a:lnTo>
                  <a:lnTo>
                    <a:pt x="113402" y="67894"/>
                  </a:lnTo>
                  <a:lnTo>
                    <a:pt x="115463" y="72105"/>
                  </a:lnTo>
                  <a:lnTo>
                    <a:pt x="117938" y="75789"/>
                  </a:lnTo>
                  <a:lnTo>
                    <a:pt x="119175" y="80526"/>
                  </a:lnTo>
                  <a:lnTo>
                    <a:pt x="120000" y="88421"/>
                  </a:lnTo>
                  <a:lnTo>
                    <a:pt x="120000" y="92631"/>
                  </a:lnTo>
                  <a:lnTo>
                    <a:pt x="120000" y="97368"/>
                  </a:lnTo>
                  <a:lnTo>
                    <a:pt x="120000" y="101578"/>
                  </a:lnTo>
                  <a:lnTo>
                    <a:pt x="118762" y="103157"/>
                  </a:lnTo>
                  <a:lnTo>
                    <a:pt x="117938" y="105263"/>
                  </a:lnTo>
                  <a:lnTo>
                    <a:pt x="117938" y="107894"/>
                  </a:lnTo>
                  <a:lnTo>
                    <a:pt x="118350" y="111052"/>
                  </a:lnTo>
                  <a:lnTo>
                    <a:pt x="117938" y="114736"/>
                  </a:lnTo>
                  <a:lnTo>
                    <a:pt x="116701" y="118421"/>
                  </a:lnTo>
                  <a:lnTo>
                    <a:pt x="115463" y="119473"/>
                  </a:lnTo>
                  <a:lnTo>
                    <a:pt x="114226" y="119999"/>
                  </a:lnTo>
                  <a:lnTo>
                    <a:pt x="115051" y="117894"/>
                  </a:lnTo>
                  <a:lnTo>
                    <a:pt x="115876" y="116842"/>
                  </a:lnTo>
                  <a:lnTo>
                    <a:pt x="115876" y="114210"/>
                  </a:lnTo>
                  <a:lnTo>
                    <a:pt x="115463" y="114210"/>
                  </a:lnTo>
                  <a:lnTo>
                    <a:pt x="112989" y="116315"/>
                  </a:lnTo>
                  <a:lnTo>
                    <a:pt x="111340" y="116842"/>
                  </a:lnTo>
                  <a:lnTo>
                    <a:pt x="110103" y="116315"/>
                  </a:lnTo>
                  <a:lnTo>
                    <a:pt x="108865" y="116842"/>
                  </a:lnTo>
                  <a:lnTo>
                    <a:pt x="107628" y="117894"/>
                  </a:lnTo>
                  <a:lnTo>
                    <a:pt x="106804" y="117368"/>
                  </a:lnTo>
                  <a:lnTo>
                    <a:pt x="105154" y="116842"/>
                  </a:lnTo>
                  <a:lnTo>
                    <a:pt x="104329" y="115263"/>
                  </a:lnTo>
                  <a:lnTo>
                    <a:pt x="104742" y="114210"/>
                  </a:lnTo>
                  <a:lnTo>
                    <a:pt x="105154" y="114210"/>
                  </a:lnTo>
                  <a:lnTo>
                    <a:pt x="108041" y="114736"/>
                  </a:lnTo>
                  <a:lnTo>
                    <a:pt x="108865" y="114210"/>
                  </a:lnTo>
                  <a:lnTo>
                    <a:pt x="108453" y="113684"/>
                  </a:lnTo>
                  <a:lnTo>
                    <a:pt x="107216" y="112631"/>
                  </a:lnTo>
                  <a:lnTo>
                    <a:pt x="105567" y="113157"/>
                  </a:lnTo>
                  <a:lnTo>
                    <a:pt x="104329" y="111578"/>
                  </a:lnTo>
                  <a:lnTo>
                    <a:pt x="103092" y="108947"/>
                  </a:lnTo>
                  <a:lnTo>
                    <a:pt x="101443" y="106842"/>
                  </a:lnTo>
                  <a:lnTo>
                    <a:pt x="101030" y="105263"/>
                  </a:lnTo>
                  <a:lnTo>
                    <a:pt x="99793" y="103157"/>
                  </a:lnTo>
                  <a:lnTo>
                    <a:pt x="97731" y="102631"/>
                  </a:lnTo>
                  <a:lnTo>
                    <a:pt x="96082" y="101578"/>
                  </a:lnTo>
                  <a:lnTo>
                    <a:pt x="94432" y="101052"/>
                  </a:lnTo>
                  <a:lnTo>
                    <a:pt x="92783" y="95263"/>
                  </a:lnTo>
                  <a:lnTo>
                    <a:pt x="91958" y="93157"/>
                  </a:lnTo>
                  <a:lnTo>
                    <a:pt x="90721" y="91578"/>
                  </a:lnTo>
                  <a:lnTo>
                    <a:pt x="90309" y="90526"/>
                  </a:lnTo>
                  <a:lnTo>
                    <a:pt x="89072" y="88947"/>
                  </a:lnTo>
                  <a:lnTo>
                    <a:pt x="87835" y="87894"/>
                  </a:lnTo>
                  <a:lnTo>
                    <a:pt x="88247" y="85789"/>
                  </a:lnTo>
                  <a:lnTo>
                    <a:pt x="88659" y="84736"/>
                  </a:lnTo>
                  <a:lnTo>
                    <a:pt x="87422" y="81578"/>
                  </a:lnTo>
                  <a:lnTo>
                    <a:pt x="86185" y="82105"/>
                  </a:lnTo>
                  <a:lnTo>
                    <a:pt x="86185" y="83157"/>
                  </a:lnTo>
                  <a:lnTo>
                    <a:pt x="86185" y="85789"/>
                  </a:lnTo>
                  <a:lnTo>
                    <a:pt x="85360" y="85789"/>
                  </a:lnTo>
                  <a:lnTo>
                    <a:pt x="84536" y="84736"/>
                  </a:lnTo>
                  <a:lnTo>
                    <a:pt x="83298" y="83157"/>
                  </a:lnTo>
                  <a:lnTo>
                    <a:pt x="81237" y="78947"/>
                  </a:lnTo>
                  <a:lnTo>
                    <a:pt x="80000" y="77368"/>
                  </a:lnTo>
                  <a:lnTo>
                    <a:pt x="79587" y="76842"/>
                  </a:lnTo>
                  <a:lnTo>
                    <a:pt x="80000" y="75789"/>
                  </a:lnTo>
                  <a:lnTo>
                    <a:pt x="79175" y="73684"/>
                  </a:lnTo>
                  <a:lnTo>
                    <a:pt x="77938" y="73157"/>
                  </a:lnTo>
                  <a:lnTo>
                    <a:pt x="79175" y="70000"/>
                  </a:lnTo>
                  <a:lnTo>
                    <a:pt x="80000" y="68421"/>
                  </a:lnTo>
                  <a:lnTo>
                    <a:pt x="80412" y="66842"/>
                  </a:lnTo>
                  <a:lnTo>
                    <a:pt x="80824" y="65263"/>
                  </a:lnTo>
                  <a:lnTo>
                    <a:pt x="80000" y="63684"/>
                  </a:lnTo>
                  <a:lnTo>
                    <a:pt x="79587" y="65789"/>
                  </a:lnTo>
                  <a:lnTo>
                    <a:pt x="78762" y="65263"/>
                  </a:lnTo>
                  <a:lnTo>
                    <a:pt x="78762" y="64210"/>
                  </a:lnTo>
                  <a:lnTo>
                    <a:pt x="77525" y="62105"/>
                  </a:lnTo>
                  <a:lnTo>
                    <a:pt x="77113" y="62105"/>
                  </a:lnTo>
                  <a:lnTo>
                    <a:pt x="77113" y="62631"/>
                  </a:lnTo>
                  <a:lnTo>
                    <a:pt x="77525" y="63684"/>
                  </a:lnTo>
                  <a:lnTo>
                    <a:pt x="77938" y="65263"/>
                  </a:lnTo>
                  <a:lnTo>
                    <a:pt x="77938" y="66842"/>
                  </a:lnTo>
                  <a:lnTo>
                    <a:pt x="77938" y="67368"/>
                  </a:lnTo>
                  <a:lnTo>
                    <a:pt x="77113" y="68421"/>
                  </a:lnTo>
                  <a:lnTo>
                    <a:pt x="76701" y="67894"/>
                  </a:lnTo>
                  <a:lnTo>
                    <a:pt x="75876" y="66842"/>
                  </a:lnTo>
                  <a:lnTo>
                    <a:pt x="74639" y="64210"/>
                  </a:lnTo>
                  <a:lnTo>
                    <a:pt x="74226" y="63157"/>
                  </a:lnTo>
                  <a:lnTo>
                    <a:pt x="74226" y="61052"/>
                  </a:lnTo>
                  <a:lnTo>
                    <a:pt x="74226" y="57894"/>
                  </a:lnTo>
                  <a:lnTo>
                    <a:pt x="75051" y="55789"/>
                  </a:lnTo>
                  <a:lnTo>
                    <a:pt x="75463" y="51578"/>
                  </a:lnTo>
                  <a:lnTo>
                    <a:pt x="75463" y="48947"/>
                  </a:lnTo>
                  <a:lnTo>
                    <a:pt x="75051" y="45263"/>
                  </a:lnTo>
                  <a:lnTo>
                    <a:pt x="74226" y="41578"/>
                  </a:lnTo>
                  <a:lnTo>
                    <a:pt x="72989" y="40526"/>
                  </a:lnTo>
                  <a:lnTo>
                    <a:pt x="71752" y="37894"/>
                  </a:lnTo>
                  <a:lnTo>
                    <a:pt x="69278" y="37368"/>
                  </a:lnTo>
                  <a:lnTo>
                    <a:pt x="68041" y="37368"/>
                  </a:lnTo>
                  <a:lnTo>
                    <a:pt x="67216" y="35263"/>
                  </a:lnTo>
                  <a:lnTo>
                    <a:pt x="65979" y="34736"/>
                  </a:lnTo>
                  <a:lnTo>
                    <a:pt x="64329" y="32105"/>
                  </a:lnTo>
                  <a:lnTo>
                    <a:pt x="62680" y="31578"/>
                  </a:lnTo>
                  <a:lnTo>
                    <a:pt x="62268" y="28947"/>
                  </a:lnTo>
                  <a:lnTo>
                    <a:pt x="61443" y="27894"/>
                  </a:lnTo>
                  <a:lnTo>
                    <a:pt x="58969" y="25263"/>
                  </a:lnTo>
                  <a:lnTo>
                    <a:pt x="56907" y="23157"/>
                  </a:lnTo>
                  <a:lnTo>
                    <a:pt x="55257" y="22105"/>
                  </a:lnTo>
                  <a:lnTo>
                    <a:pt x="53608" y="20526"/>
                  </a:lnTo>
                  <a:lnTo>
                    <a:pt x="52371" y="20000"/>
                  </a:lnTo>
                  <a:lnTo>
                    <a:pt x="50309" y="20000"/>
                  </a:lnTo>
                  <a:lnTo>
                    <a:pt x="48247" y="20526"/>
                  </a:lnTo>
                  <a:lnTo>
                    <a:pt x="47835" y="22105"/>
                  </a:lnTo>
                  <a:lnTo>
                    <a:pt x="48247" y="23684"/>
                  </a:lnTo>
                  <a:lnTo>
                    <a:pt x="47835" y="24736"/>
                  </a:lnTo>
                  <a:lnTo>
                    <a:pt x="47010" y="24736"/>
                  </a:lnTo>
                  <a:lnTo>
                    <a:pt x="46185" y="23684"/>
                  </a:lnTo>
                  <a:lnTo>
                    <a:pt x="44123" y="25789"/>
                  </a:lnTo>
                  <a:lnTo>
                    <a:pt x="41649" y="28421"/>
                  </a:lnTo>
                  <a:lnTo>
                    <a:pt x="38762" y="29473"/>
                  </a:lnTo>
                  <a:lnTo>
                    <a:pt x="34226" y="31052"/>
                  </a:lnTo>
                  <a:lnTo>
                    <a:pt x="34226" y="27894"/>
                  </a:lnTo>
                  <a:lnTo>
                    <a:pt x="32989" y="26315"/>
                  </a:lnTo>
                  <a:lnTo>
                    <a:pt x="31752" y="25789"/>
                  </a:lnTo>
                  <a:lnTo>
                    <a:pt x="29690" y="24210"/>
                  </a:lnTo>
                  <a:lnTo>
                    <a:pt x="31340" y="23157"/>
                  </a:lnTo>
                  <a:lnTo>
                    <a:pt x="31752" y="22631"/>
                  </a:lnTo>
                  <a:lnTo>
                    <a:pt x="28865" y="22105"/>
                  </a:lnTo>
                  <a:lnTo>
                    <a:pt x="28865" y="20526"/>
                  </a:lnTo>
                  <a:lnTo>
                    <a:pt x="29690" y="20526"/>
                  </a:lnTo>
                  <a:lnTo>
                    <a:pt x="30103" y="19473"/>
                  </a:lnTo>
                  <a:lnTo>
                    <a:pt x="30103" y="18421"/>
                  </a:lnTo>
                  <a:lnTo>
                    <a:pt x="29690" y="18421"/>
                  </a:lnTo>
                  <a:lnTo>
                    <a:pt x="28865" y="18947"/>
                  </a:lnTo>
                  <a:lnTo>
                    <a:pt x="28865" y="19473"/>
                  </a:lnTo>
                  <a:lnTo>
                    <a:pt x="28453" y="20000"/>
                  </a:lnTo>
                  <a:lnTo>
                    <a:pt x="27628" y="18947"/>
                  </a:lnTo>
                  <a:lnTo>
                    <a:pt x="25567" y="18947"/>
                  </a:lnTo>
                  <a:lnTo>
                    <a:pt x="26391" y="20526"/>
                  </a:lnTo>
                  <a:lnTo>
                    <a:pt x="26804" y="20526"/>
                  </a:lnTo>
                  <a:lnTo>
                    <a:pt x="27216" y="22631"/>
                  </a:lnTo>
                  <a:lnTo>
                    <a:pt x="26804" y="22631"/>
                  </a:lnTo>
                  <a:lnTo>
                    <a:pt x="25154" y="21578"/>
                  </a:lnTo>
                  <a:lnTo>
                    <a:pt x="23505" y="20000"/>
                  </a:lnTo>
                  <a:lnTo>
                    <a:pt x="21855" y="19473"/>
                  </a:lnTo>
                  <a:lnTo>
                    <a:pt x="18144" y="19473"/>
                  </a:lnTo>
                  <a:lnTo>
                    <a:pt x="16907" y="18421"/>
                  </a:lnTo>
                  <a:lnTo>
                    <a:pt x="16082" y="17368"/>
                  </a:lnTo>
                  <a:lnTo>
                    <a:pt x="14845" y="17368"/>
                  </a:lnTo>
                  <a:lnTo>
                    <a:pt x="10721" y="18421"/>
                  </a:lnTo>
                  <a:lnTo>
                    <a:pt x="7835" y="18421"/>
                  </a:lnTo>
                  <a:lnTo>
                    <a:pt x="5773" y="20000"/>
                  </a:lnTo>
                  <a:lnTo>
                    <a:pt x="4536" y="20526"/>
                  </a:lnTo>
                  <a:lnTo>
                    <a:pt x="2886" y="16842"/>
                  </a:lnTo>
                  <a:lnTo>
                    <a:pt x="2474" y="14210"/>
                  </a:lnTo>
                  <a:lnTo>
                    <a:pt x="824" y="11578"/>
                  </a:lnTo>
                  <a:lnTo>
                    <a:pt x="0" y="10526"/>
                  </a:lnTo>
                  <a:lnTo>
                    <a:pt x="0" y="8947"/>
                  </a:lnTo>
                  <a:lnTo>
                    <a:pt x="1237" y="8421"/>
                  </a:lnTo>
                  <a:lnTo>
                    <a:pt x="4123" y="7368"/>
                  </a:lnTo>
                  <a:lnTo>
                    <a:pt x="7422" y="6315"/>
                  </a:lnTo>
                  <a:lnTo>
                    <a:pt x="38350" y="3157"/>
                  </a:lnTo>
                  <a:lnTo>
                    <a:pt x="40412" y="8421"/>
                  </a:lnTo>
                  <a:lnTo>
                    <a:pt x="77938" y="5789"/>
                  </a:lnTo>
                  <a:lnTo>
                    <a:pt x="78350" y="10000"/>
                  </a:lnTo>
                  <a:lnTo>
                    <a:pt x="81237" y="10000"/>
                  </a:lnTo>
                  <a:lnTo>
                    <a:pt x="80000"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8" name="Shape 1414">
              <a:extLst>
                <a:ext uri="{FF2B5EF4-FFF2-40B4-BE49-F238E27FC236}">
                  <a16:creationId xmlns:a16="http://schemas.microsoft.com/office/drawing/2014/main" id="{6A11E1DA-95A0-2242-9873-1ED61DFB7F22}"/>
                </a:ext>
              </a:extLst>
            </p:cNvPr>
            <p:cNvSpPr/>
            <p:nvPr/>
          </p:nvSpPr>
          <p:spPr>
            <a:xfrm>
              <a:off x="6802548" y="2950699"/>
              <a:ext cx="306933" cy="271518"/>
            </a:xfrm>
            <a:custGeom>
              <a:avLst/>
              <a:gdLst/>
              <a:ahLst/>
              <a:cxnLst/>
              <a:rect l="0" t="0" r="0" b="0"/>
              <a:pathLst>
                <a:path w="120000" h="120000" extrusionOk="0">
                  <a:moveTo>
                    <a:pt x="119340" y="111055"/>
                  </a:moveTo>
                  <a:lnTo>
                    <a:pt x="118021" y="111055"/>
                  </a:lnTo>
                  <a:lnTo>
                    <a:pt x="116043" y="109565"/>
                  </a:lnTo>
                  <a:lnTo>
                    <a:pt x="115384" y="109565"/>
                  </a:lnTo>
                  <a:lnTo>
                    <a:pt x="114065" y="109565"/>
                  </a:lnTo>
                  <a:lnTo>
                    <a:pt x="112747" y="108819"/>
                  </a:lnTo>
                  <a:lnTo>
                    <a:pt x="109450" y="106583"/>
                  </a:lnTo>
                  <a:lnTo>
                    <a:pt x="108791" y="106583"/>
                  </a:lnTo>
                  <a:lnTo>
                    <a:pt x="105494" y="103602"/>
                  </a:lnTo>
                  <a:lnTo>
                    <a:pt x="104175" y="102111"/>
                  </a:lnTo>
                  <a:lnTo>
                    <a:pt x="102197" y="101366"/>
                  </a:lnTo>
                  <a:lnTo>
                    <a:pt x="100219" y="99875"/>
                  </a:lnTo>
                  <a:lnTo>
                    <a:pt x="98901" y="98385"/>
                  </a:lnTo>
                  <a:lnTo>
                    <a:pt x="100879" y="98385"/>
                  </a:lnTo>
                  <a:lnTo>
                    <a:pt x="102197" y="96894"/>
                  </a:lnTo>
                  <a:lnTo>
                    <a:pt x="105494" y="96894"/>
                  </a:lnTo>
                  <a:lnTo>
                    <a:pt x="106153" y="95403"/>
                  </a:lnTo>
                  <a:lnTo>
                    <a:pt x="109450" y="95403"/>
                  </a:lnTo>
                  <a:lnTo>
                    <a:pt x="110769" y="93913"/>
                  </a:lnTo>
                  <a:lnTo>
                    <a:pt x="108791" y="90186"/>
                  </a:lnTo>
                  <a:lnTo>
                    <a:pt x="106813" y="87950"/>
                  </a:lnTo>
                  <a:lnTo>
                    <a:pt x="106153" y="87950"/>
                  </a:lnTo>
                  <a:lnTo>
                    <a:pt x="99560" y="90186"/>
                  </a:lnTo>
                  <a:lnTo>
                    <a:pt x="97582" y="90931"/>
                  </a:lnTo>
                  <a:lnTo>
                    <a:pt x="95604" y="90931"/>
                  </a:lnTo>
                  <a:lnTo>
                    <a:pt x="95604" y="90186"/>
                  </a:lnTo>
                  <a:lnTo>
                    <a:pt x="97582" y="88695"/>
                  </a:lnTo>
                  <a:lnTo>
                    <a:pt x="99560" y="87950"/>
                  </a:lnTo>
                  <a:lnTo>
                    <a:pt x="101538" y="86459"/>
                  </a:lnTo>
                  <a:lnTo>
                    <a:pt x="101538" y="84968"/>
                  </a:lnTo>
                  <a:lnTo>
                    <a:pt x="101538" y="81987"/>
                  </a:lnTo>
                  <a:lnTo>
                    <a:pt x="100879" y="76770"/>
                  </a:lnTo>
                  <a:lnTo>
                    <a:pt x="98901" y="73788"/>
                  </a:lnTo>
                  <a:lnTo>
                    <a:pt x="97582" y="70807"/>
                  </a:lnTo>
                  <a:lnTo>
                    <a:pt x="98241" y="58881"/>
                  </a:lnTo>
                  <a:lnTo>
                    <a:pt x="55384" y="61118"/>
                  </a:lnTo>
                  <a:lnTo>
                    <a:pt x="54725" y="58136"/>
                  </a:lnTo>
                  <a:lnTo>
                    <a:pt x="54725" y="55900"/>
                  </a:lnTo>
                  <a:lnTo>
                    <a:pt x="55384" y="54409"/>
                  </a:lnTo>
                  <a:lnTo>
                    <a:pt x="57362" y="52919"/>
                  </a:lnTo>
                  <a:lnTo>
                    <a:pt x="57362" y="49192"/>
                  </a:lnTo>
                  <a:lnTo>
                    <a:pt x="57362" y="47701"/>
                  </a:lnTo>
                  <a:lnTo>
                    <a:pt x="58021" y="45465"/>
                  </a:lnTo>
                  <a:lnTo>
                    <a:pt x="58681" y="44720"/>
                  </a:lnTo>
                  <a:lnTo>
                    <a:pt x="59340" y="43229"/>
                  </a:lnTo>
                  <a:lnTo>
                    <a:pt x="60000" y="38012"/>
                  </a:lnTo>
                  <a:lnTo>
                    <a:pt x="61318" y="36521"/>
                  </a:lnTo>
                  <a:lnTo>
                    <a:pt x="63956" y="32049"/>
                  </a:lnTo>
                  <a:lnTo>
                    <a:pt x="64615" y="30559"/>
                  </a:lnTo>
                  <a:lnTo>
                    <a:pt x="64615" y="27577"/>
                  </a:lnTo>
                  <a:lnTo>
                    <a:pt x="65274" y="27577"/>
                  </a:lnTo>
                  <a:lnTo>
                    <a:pt x="67252" y="25341"/>
                  </a:lnTo>
                  <a:lnTo>
                    <a:pt x="67912" y="19378"/>
                  </a:lnTo>
                  <a:lnTo>
                    <a:pt x="67252" y="17142"/>
                  </a:lnTo>
                  <a:lnTo>
                    <a:pt x="65274" y="15652"/>
                  </a:lnTo>
                  <a:lnTo>
                    <a:pt x="65274" y="14161"/>
                  </a:lnTo>
                  <a:lnTo>
                    <a:pt x="64615" y="10434"/>
                  </a:lnTo>
                  <a:lnTo>
                    <a:pt x="64615" y="9689"/>
                  </a:lnTo>
                  <a:lnTo>
                    <a:pt x="63956" y="8198"/>
                  </a:lnTo>
                  <a:lnTo>
                    <a:pt x="61978" y="6708"/>
                  </a:lnTo>
                  <a:lnTo>
                    <a:pt x="64615" y="5217"/>
                  </a:lnTo>
                  <a:lnTo>
                    <a:pt x="64615" y="3726"/>
                  </a:lnTo>
                  <a:lnTo>
                    <a:pt x="63956" y="1490"/>
                  </a:lnTo>
                  <a:lnTo>
                    <a:pt x="61978" y="0"/>
                  </a:lnTo>
                  <a:lnTo>
                    <a:pt x="0" y="2236"/>
                  </a:lnTo>
                  <a:lnTo>
                    <a:pt x="0" y="35031"/>
                  </a:lnTo>
                  <a:lnTo>
                    <a:pt x="4615" y="39503"/>
                  </a:lnTo>
                  <a:lnTo>
                    <a:pt x="4615" y="40993"/>
                  </a:lnTo>
                  <a:lnTo>
                    <a:pt x="7252" y="47701"/>
                  </a:lnTo>
                  <a:lnTo>
                    <a:pt x="7912" y="49192"/>
                  </a:lnTo>
                  <a:lnTo>
                    <a:pt x="7912" y="53664"/>
                  </a:lnTo>
                  <a:lnTo>
                    <a:pt x="8571" y="55900"/>
                  </a:lnTo>
                  <a:lnTo>
                    <a:pt x="9890" y="61863"/>
                  </a:lnTo>
                  <a:lnTo>
                    <a:pt x="11208" y="66335"/>
                  </a:lnTo>
                  <a:lnTo>
                    <a:pt x="8571" y="70062"/>
                  </a:lnTo>
                  <a:lnTo>
                    <a:pt x="7252" y="76024"/>
                  </a:lnTo>
                  <a:lnTo>
                    <a:pt x="7252" y="78260"/>
                  </a:lnTo>
                  <a:lnTo>
                    <a:pt x="5934" y="81987"/>
                  </a:lnTo>
                  <a:lnTo>
                    <a:pt x="7912" y="87204"/>
                  </a:lnTo>
                  <a:lnTo>
                    <a:pt x="7912" y="90186"/>
                  </a:lnTo>
                  <a:lnTo>
                    <a:pt x="5934" y="97639"/>
                  </a:lnTo>
                  <a:lnTo>
                    <a:pt x="3956" y="101366"/>
                  </a:lnTo>
                  <a:lnTo>
                    <a:pt x="6593" y="101366"/>
                  </a:lnTo>
                  <a:lnTo>
                    <a:pt x="9890" y="101366"/>
                  </a:lnTo>
                  <a:lnTo>
                    <a:pt x="11868" y="99875"/>
                  </a:lnTo>
                  <a:lnTo>
                    <a:pt x="14505" y="99875"/>
                  </a:lnTo>
                  <a:lnTo>
                    <a:pt x="16483" y="99875"/>
                  </a:lnTo>
                  <a:lnTo>
                    <a:pt x="22417" y="101366"/>
                  </a:lnTo>
                  <a:lnTo>
                    <a:pt x="25714" y="102111"/>
                  </a:lnTo>
                  <a:lnTo>
                    <a:pt x="29010" y="103602"/>
                  </a:lnTo>
                  <a:lnTo>
                    <a:pt x="33626" y="105838"/>
                  </a:lnTo>
                  <a:lnTo>
                    <a:pt x="42197" y="105838"/>
                  </a:lnTo>
                  <a:lnTo>
                    <a:pt x="47472" y="105838"/>
                  </a:lnTo>
                  <a:lnTo>
                    <a:pt x="52087" y="105838"/>
                  </a:lnTo>
                  <a:lnTo>
                    <a:pt x="52747" y="105093"/>
                  </a:lnTo>
                  <a:lnTo>
                    <a:pt x="51428" y="102857"/>
                  </a:lnTo>
                  <a:lnTo>
                    <a:pt x="48131" y="102857"/>
                  </a:lnTo>
                  <a:lnTo>
                    <a:pt x="47472" y="102857"/>
                  </a:lnTo>
                  <a:lnTo>
                    <a:pt x="46153" y="102111"/>
                  </a:lnTo>
                  <a:lnTo>
                    <a:pt x="46813" y="99875"/>
                  </a:lnTo>
                  <a:lnTo>
                    <a:pt x="47472" y="98385"/>
                  </a:lnTo>
                  <a:lnTo>
                    <a:pt x="50769" y="98385"/>
                  </a:lnTo>
                  <a:lnTo>
                    <a:pt x="55384" y="100621"/>
                  </a:lnTo>
                  <a:lnTo>
                    <a:pt x="60000" y="105093"/>
                  </a:lnTo>
                  <a:lnTo>
                    <a:pt x="63956" y="105838"/>
                  </a:lnTo>
                  <a:lnTo>
                    <a:pt x="66593" y="104347"/>
                  </a:lnTo>
                  <a:lnTo>
                    <a:pt x="65934" y="107329"/>
                  </a:lnTo>
                  <a:lnTo>
                    <a:pt x="64615" y="111801"/>
                  </a:lnTo>
                  <a:lnTo>
                    <a:pt x="65934" y="114037"/>
                  </a:lnTo>
                  <a:lnTo>
                    <a:pt x="69890" y="115527"/>
                  </a:lnTo>
                  <a:lnTo>
                    <a:pt x="73186" y="115527"/>
                  </a:lnTo>
                  <a:lnTo>
                    <a:pt x="75824" y="117763"/>
                  </a:lnTo>
                  <a:lnTo>
                    <a:pt x="78461" y="117763"/>
                  </a:lnTo>
                  <a:lnTo>
                    <a:pt x="79780" y="114782"/>
                  </a:lnTo>
                  <a:lnTo>
                    <a:pt x="82417" y="111801"/>
                  </a:lnTo>
                  <a:lnTo>
                    <a:pt x="84395" y="111055"/>
                  </a:lnTo>
                  <a:lnTo>
                    <a:pt x="87032" y="111801"/>
                  </a:lnTo>
                  <a:lnTo>
                    <a:pt x="89670" y="115527"/>
                  </a:lnTo>
                  <a:lnTo>
                    <a:pt x="92307" y="115527"/>
                  </a:lnTo>
                  <a:lnTo>
                    <a:pt x="93626" y="114037"/>
                  </a:lnTo>
                  <a:lnTo>
                    <a:pt x="92307" y="108074"/>
                  </a:lnTo>
                  <a:lnTo>
                    <a:pt x="92307" y="106583"/>
                  </a:lnTo>
                  <a:lnTo>
                    <a:pt x="93626" y="105093"/>
                  </a:lnTo>
                  <a:lnTo>
                    <a:pt x="96263" y="105093"/>
                  </a:lnTo>
                  <a:lnTo>
                    <a:pt x="98901" y="106583"/>
                  </a:lnTo>
                  <a:lnTo>
                    <a:pt x="98901" y="109565"/>
                  </a:lnTo>
                  <a:lnTo>
                    <a:pt x="104175" y="110310"/>
                  </a:lnTo>
                  <a:lnTo>
                    <a:pt x="108791" y="112546"/>
                  </a:lnTo>
                  <a:lnTo>
                    <a:pt x="110769" y="114782"/>
                  </a:lnTo>
                  <a:lnTo>
                    <a:pt x="109450" y="117018"/>
                  </a:lnTo>
                  <a:lnTo>
                    <a:pt x="108791" y="120000"/>
                  </a:lnTo>
                  <a:lnTo>
                    <a:pt x="111428" y="120000"/>
                  </a:lnTo>
                  <a:lnTo>
                    <a:pt x="112747" y="117763"/>
                  </a:lnTo>
                  <a:lnTo>
                    <a:pt x="114065" y="116273"/>
                  </a:lnTo>
                  <a:lnTo>
                    <a:pt x="116043" y="117763"/>
                  </a:lnTo>
                  <a:lnTo>
                    <a:pt x="116043" y="119254"/>
                  </a:lnTo>
                  <a:lnTo>
                    <a:pt x="117362" y="117018"/>
                  </a:lnTo>
                  <a:lnTo>
                    <a:pt x="119340" y="114782"/>
                  </a:lnTo>
                  <a:lnTo>
                    <a:pt x="120000" y="114037"/>
                  </a:lnTo>
                  <a:lnTo>
                    <a:pt x="119340" y="111055"/>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9" name="Shape 1415">
              <a:extLst>
                <a:ext uri="{FF2B5EF4-FFF2-40B4-BE49-F238E27FC236}">
                  <a16:creationId xmlns:a16="http://schemas.microsoft.com/office/drawing/2014/main" id="{9F4C2CB2-8BF3-694C-ACAB-3A266533EF0B}"/>
                </a:ext>
              </a:extLst>
            </p:cNvPr>
            <p:cNvSpPr/>
            <p:nvPr/>
          </p:nvSpPr>
          <p:spPr>
            <a:xfrm>
              <a:off x="6765444" y="2707852"/>
              <a:ext cx="274889" cy="247907"/>
            </a:xfrm>
            <a:custGeom>
              <a:avLst/>
              <a:gdLst/>
              <a:ahLst/>
              <a:cxnLst/>
              <a:rect l="0" t="0" r="0" b="0"/>
              <a:pathLst>
                <a:path w="120000" h="120000" extrusionOk="0">
                  <a:moveTo>
                    <a:pt x="4417" y="100408"/>
                  </a:moveTo>
                  <a:lnTo>
                    <a:pt x="2944" y="98775"/>
                  </a:lnTo>
                  <a:lnTo>
                    <a:pt x="5153" y="101224"/>
                  </a:lnTo>
                  <a:lnTo>
                    <a:pt x="7361" y="102040"/>
                  </a:lnTo>
                  <a:lnTo>
                    <a:pt x="8834" y="100408"/>
                  </a:lnTo>
                  <a:lnTo>
                    <a:pt x="16196" y="101224"/>
                  </a:lnTo>
                  <a:lnTo>
                    <a:pt x="16196" y="120000"/>
                  </a:lnTo>
                  <a:lnTo>
                    <a:pt x="85398" y="117551"/>
                  </a:lnTo>
                  <a:lnTo>
                    <a:pt x="86134" y="117551"/>
                  </a:lnTo>
                  <a:lnTo>
                    <a:pt x="87607" y="113469"/>
                  </a:lnTo>
                  <a:lnTo>
                    <a:pt x="88343" y="111020"/>
                  </a:lnTo>
                  <a:lnTo>
                    <a:pt x="87607" y="108571"/>
                  </a:lnTo>
                  <a:lnTo>
                    <a:pt x="87607" y="103673"/>
                  </a:lnTo>
                  <a:lnTo>
                    <a:pt x="87607" y="102040"/>
                  </a:lnTo>
                  <a:lnTo>
                    <a:pt x="86134" y="99591"/>
                  </a:lnTo>
                  <a:lnTo>
                    <a:pt x="85398" y="98775"/>
                  </a:lnTo>
                  <a:lnTo>
                    <a:pt x="85398" y="97142"/>
                  </a:lnTo>
                  <a:lnTo>
                    <a:pt x="86134" y="95510"/>
                  </a:lnTo>
                  <a:lnTo>
                    <a:pt x="85398" y="94693"/>
                  </a:lnTo>
                  <a:lnTo>
                    <a:pt x="86871" y="92244"/>
                  </a:lnTo>
                  <a:lnTo>
                    <a:pt x="89079" y="88979"/>
                  </a:lnTo>
                  <a:lnTo>
                    <a:pt x="89815" y="88979"/>
                  </a:lnTo>
                  <a:lnTo>
                    <a:pt x="89079" y="87346"/>
                  </a:lnTo>
                  <a:lnTo>
                    <a:pt x="90552" y="84081"/>
                  </a:lnTo>
                  <a:lnTo>
                    <a:pt x="92024" y="81632"/>
                  </a:lnTo>
                  <a:lnTo>
                    <a:pt x="90552" y="80816"/>
                  </a:lnTo>
                  <a:lnTo>
                    <a:pt x="91288" y="77551"/>
                  </a:lnTo>
                  <a:lnTo>
                    <a:pt x="93496" y="75102"/>
                  </a:lnTo>
                  <a:lnTo>
                    <a:pt x="97177" y="70204"/>
                  </a:lnTo>
                  <a:lnTo>
                    <a:pt x="99386" y="66122"/>
                  </a:lnTo>
                  <a:lnTo>
                    <a:pt x="99386" y="62857"/>
                  </a:lnTo>
                  <a:lnTo>
                    <a:pt x="100858" y="58775"/>
                  </a:lnTo>
                  <a:lnTo>
                    <a:pt x="101595" y="58775"/>
                  </a:lnTo>
                  <a:lnTo>
                    <a:pt x="103067" y="57142"/>
                  </a:lnTo>
                  <a:lnTo>
                    <a:pt x="103803" y="54693"/>
                  </a:lnTo>
                  <a:lnTo>
                    <a:pt x="105276" y="53061"/>
                  </a:lnTo>
                  <a:lnTo>
                    <a:pt x="108220" y="51428"/>
                  </a:lnTo>
                  <a:lnTo>
                    <a:pt x="107484" y="48979"/>
                  </a:lnTo>
                  <a:lnTo>
                    <a:pt x="108957" y="47346"/>
                  </a:lnTo>
                  <a:lnTo>
                    <a:pt x="110429" y="44081"/>
                  </a:lnTo>
                  <a:lnTo>
                    <a:pt x="110429" y="39183"/>
                  </a:lnTo>
                  <a:lnTo>
                    <a:pt x="110429" y="35102"/>
                  </a:lnTo>
                  <a:lnTo>
                    <a:pt x="112638" y="31836"/>
                  </a:lnTo>
                  <a:lnTo>
                    <a:pt x="114846" y="30204"/>
                  </a:lnTo>
                  <a:lnTo>
                    <a:pt x="114846" y="28571"/>
                  </a:lnTo>
                  <a:lnTo>
                    <a:pt x="115582" y="26938"/>
                  </a:lnTo>
                  <a:lnTo>
                    <a:pt x="115582" y="23673"/>
                  </a:lnTo>
                  <a:lnTo>
                    <a:pt x="117791" y="22857"/>
                  </a:lnTo>
                  <a:lnTo>
                    <a:pt x="118527" y="21224"/>
                  </a:lnTo>
                  <a:lnTo>
                    <a:pt x="119263" y="19591"/>
                  </a:lnTo>
                  <a:lnTo>
                    <a:pt x="120000" y="17959"/>
                  </a:lnTo>
                  <a:lnTo>
                    <a:pt x="120000" y="15510"/>
                  </a:lnTo>
                  <a:lnTo>
                    <a:pt x="101595" y="16326"/>
                  </a:lnTo>
                  <a:lnTo>
                    <a:pt x="108957" y="4081"/>
                  </a:lnTo>
                  <a:lnTo>
                    <a:pt x="108220" y="0"/>
                  </a:lnTo>
                  <a:lnTo>
                    <a:pt x="0" y="3265"/>
                  </a:lnTo>
                  <a:lnTo>
                    <a:pt x="5153" y="38367"/>
                  </a:lnTo>
                  <a:lnTo>
                    <a:pt x="4417" y="100408"/>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0" name="Shape 1416">
              <a:extLst>
                <a:ext uri="{FF2B5EF4-FFF2-40B4-BE49-F238E27FC236}">
                  <a16:creationId xmlns:a16="http://schemas.microsoft.com/office/drawing/2014/main" id="{E8E51C2C-842F-454A-BE10-0539C9B04E4A}"/>
                </a:ext>
              </a:extLst>
            </p:cNvPr>
            <p:cNvSpPr/>
            <p:nvPr/>
          </p:nvSpPr>
          <p:spPr>
            <a:xfrm>
              <a:off x="7011666" y="2657259"/>
              <a:ext cx="465457" cy="151778"/>
            </a:xfrm>
            <a:custGeom>
              <a:avLst/>
              <a:gdLst/>
              <a:ahLst/>
              <a:cxnLst/>
              <a:rect l="0" t="0" r="0" b="0"/>
              <a:pathLst>
                <a:path w="120000" h="120000" extrusionOk="0">
                  <a:moveTo>
                    <a:pt x="71042" y="15700"/>
                  </a:moveTo>
                  <a:cubicBezTo>
                    <a:pt x="30552" y="23551"/>
                    <a:pt x="30552" y="23551"/>
                    <a:pt x="30552" y="23551"/>
                  </a:cubicBezTo>
                  <a:cubicBezTo>
                    <a:pt x="31288" y="34766"/>
                    <a:pt x="31288" y="34766"/>
                    <a:pt x="31288" y="34766"/>
                  </a:cubicBezTo>
                  <a:cubicBezTo>
                    <a:pt x="9570" y="35887"/>
                    <a:pt x="9570" y="35887"/>
                    <a:pt x="9570" y="35887"/>
                  </a:cubicBezTo>
                  <a:cubicBezTo>
                    <a:pt x="8834" y="37009"/>
                    <a:pt x="8834" y="37009"/>
                    <a:pt x="8834" y="37009"/>
                  </a:cubicBezTo>
                  <a:cubicBezTo>
                    <a:pt x="8834" y="40373"/>
                    <a:pt x="8834" y="40373"/>
                    <a:pt x="8834" y="40373"/>
                  </a:cubicBezTo>
                  <a:cubicBezTo>
                    <a:pt x="8834" y="43738"/>
                    <a:pt x="8834" y="43738"/>
                    <a:pt x="8834" y="43738"/>
                  </a:cubicBezTo>
                  <a:cubicBezTo>
                    <a:pt x="8466" y="47102"/>
                    <a:pt x="8466" y="47102"/>
                    <a:pt x="8466" y="47102"/>
                  </a:cubicBezTo>
                  <a:cubicBezTo>
                    <a:pt x="7730" y="48224"/>
                    <a:pt x="7730" y="48224"/>
                    <a:pt x="7730" y="48224"/>
                  </a:cubicBezTo>
                  <a:cubicBezTo>
                    <a:pt x="7361" y="50467"/>
                    <a:pt x="7361" y="50467"/>
                    <a:pt x="7361" y="50467"/>
                  </a:cubicBezTo>
                  <a:cubicBezTo>
                    <a:pt x="7730" y="51588"/>
                    <a:pt x="7730" y="51588"/>
                    <a:pt x="7730" y="51588"/>
                  </a:cubicBezTo>
                  <a:cubicBezTo>
                    <a:pt x="7730" y="51588"/>
                    <a:pt x="8466" y="54953"/>
                    <a:pt x="8466" y="56074"/>
                  </a:cubicBezTo>
                  <a:cubicBezTo>
                    <a:pt x="8834" y="57196"/>
                    <a:pt x="8098" y="58317"/>
                    <a:pt x="8098" y="58317"/>
                  </a:cubicBezTo>
                  <a:cubicBezTo>
                    <a:pt x="7361" y="61682"/>
                    <a:pt x="7361" y="61682"/>
                    <a:pt x="7361" y="61682"/>
                  </a:cubicBezTo>
                  <a:cubicBezTo>
                    <a:pt x="6993" y="65046"/>
                    <a:pt x="6993" y="65046"/>
                    <a:pt x="6993" y="65046"/>
                  </a:cubicBezTo>
                  <a:cubicBezTo>
                    <a:pt x="7361" y="65046"/>
                    <a:pt x="7361" y="65046"/>
                    <a:pt x="7361" y="65046"/>
                  </a:cubicBezTo>
                  <a:cubicBezTo>
                    <a:pt x="7361" y="69532"/>
                    <a:pt x="7361" y="69532"/>
                    <a:pt x="7361" y="69532"/>
                  </a:cubicBezTo>
                  <a:cubicBezTo>
                    <a:pt x="6993" y="71775"/>
                    <a:pt x="6993" y="71775"/>
                    <a:pt x="6993" y="71775"/>
                  </a:cubicBezTo>
                  <a:cubicBezTo>
                    <a:pt x="6625" y="74018"/>
                    <a:pt x="6625" y="74018"/>
                    <a:pt x="6625" y="74018"/>
                  </a:cubicBezTo>
                  <a:cubicBezTo>
                    <a:pt x="5889" y="77383"/>
                    <a:pt x="5889" y="77383"/>
                    <a:pt x="5889" y="77383"/>
                  </a:cubicBezTo>
                  <a:cubicBezTo>
                    <a:pt x="4785" y="78504"/>
                    <a:pt x="4785" y="78504"/>
                    <a:pt x="4785" y="78504"/>
                  </a:cubicBezTo>
                  <a:cubicBezTo>
                    <a:pt x="4785" y="84112"/>
                    <a:pt x="4785" y="84112"/>
                    <a:pt x="4785" y="84112"/>
                  </a:cubicBezTo>
                  <a:cubicBezTo>
                    <a:pt x="4417" y="86355"/>
                    <a:pt x="4417" y="86355"/>
                    <a:pt x="4417" y="86355"/>
                  </a:cubicBezTo>
                  <a:cubicBezTo>
                    <a:pt x="4417" y="88598"/>
                    <a:pt x="4417" y="88598"/>
                    <a:pt x="4417" y="88598"/>
                  </a:cubicBezTo>
                  <a:cubicBezTo>
                    <a:pt x="2944" y="91962"/>
                    <a:pt x="2944" y="91962"/>
                    <a:pt x="2944" y="91962"/>
                  </a:cubicBezTo>
                  <a:cubicBezTo>
                    <a:pt x="1840" y="97570"/>
                    <a:pt x="1840" y="97570"/>
                    <a:pt x="1840" y="97570"/>
                  </a:cubicBezTo>
                  <a:cubicBezTo>
                    <a:pt x="1840" y="103177"/>
                    <a:pt x="1840" y="103177"/>
                    <a:pt x="1840" y="103177"/>
                  </a:cubicBezTo>
                  <a:cubicBezTo>
                    <a:pt x="1840" y="111028"/>
                    <a:pt x="1840" y="111028"/>
                    <a:pt x="1840" y="111028"/>
                  </a:cubicBezTo>
                  <a:cubicBezTo>
                    <a:pt x="736" y="116635"/>
                    <a:pt x="736" y="116635"/>
                    <a:pt x="736" y="116635"/>
                  </a:cubicBezTo>
                  <a:cubicBezTo>
                    <a:pt x="0" y="120000"/>
                    <a:pt x="0" y="120000"/>
                    <a:pt x="0" y="120000"/>
                  </a:cubicBezTo>
                  <a:cubicBezTo>
                    <a:pt x="0" y="120000"/>
                    <a:pt x="0" y="120000"/>
                    <a:pt x="0" y="120000"/>
                  </a:cubicBezTo>
                  <a:cubicBezTo>
                    <a:pt x="85398" y="99813"/>
                    <a:pt x="85398" y="99813"/>
                    <a:pt x="85398" y="99813"/>
                  </a:cubicBezTo>
                  <a:cubicBezTo>
                    <a:pt x="85398" y="99813"/>
                    <a:pt x="85398" y="99813"/>
                    <a:pt x="85398" y="99813"/>
                  </a:cubicBezTo>
                  <a:cubicBezTo>
                    <a:pt x="85398" y="98691"/>
                    <a:pt x="85398" y="98691"/>
                    <a:pt x="85398" y="98691"/>
                  </a:cubicBezTo>
                  <a:cubicBezTo>
                    <a:pt x="85766" y="91962"/>
                    <a:pt x="85766" y="91962"/>
                    <a:pt x="85766" y="91962"/>
                  </a:cubicBezTo>
                  <a:cubicBezTo>
                    <a:pt x="85766" y="88598"/>
                    <a:pt x="85766" y="88598"/>
                    <a:pt x="85766" y="88598"/>
                  </a:cubicBezTo>
                  <a:cubicBezTo>
                    <a:pt x="87239" y="84112"/>
                    <a:pt x="87239" y="84112"/>
                    <a:pt x="87239" y="84112"/>
                  </a:cubicBezTo>
                  <a:cubicBezTo>
                    <a:pt x="88343" y="84112"/>
                    <a:pt x="88343" y="84112"/>
                    <a:pt x="88343" y="84112"/>
                  </a:cubicBezTo>
                  <a:cubicBezTo>
                    <a:pt x="89815" y="80747"/>
                    <a:pt x="89815" y="80747"/>
                    <a:pt x="89815" y="80747"/>
                  </a:cubicBezTo>
                  <a:cubicBezTo>
                    <a:pt x="89447" y="76261"/>
                    <a:pt x="89447" y="76261"/>
                    <a:pt x="89447" y="76261"/>
                  </a:cubicBezTo>
                  <a:cubicBezTo>
                    <a:pt x="90552" y="71775"/>
                    <a:pt x="90552" y="71775"/>
                    <a:pt x="90552" y="71775"/>
                  </a:cubicBezTo>
                  <a:cubicBezTo>
                    <a:pt x="103067" y="49345"/>
                    <a:pt x="103067" y="49345"/>
                    <a:pt x="103067" y="49345"/>
                  </a:cubicBezTo>
                  <a:cubicBezTo>
                    <a:pt x="104907" y="45981"/>
                    <a:pt x="104907" y="45981"/>
                    <a:pt x="104907" y="45981"/>
                  </a:cubicBezTo>
                  <a:cubicBezTo>
                    <a:pt x="105644" y="41495"/>
                    <a:pt x="105644" y="41495"/>
                    <a:pt x="105644" y="41495"/>
                  </a:cubicBezTo>
                  <a:cubicBezTo>
                    <a:pt x="107116" y="34766"/>
                    <a:pt x="107116" y="34766"/>
                    <a:pt x="107116" y="34766"/>
                  </a:cubicBezTo>
                  <a:cubicBezTo>
                    <a:pt x="108220" y="34766"/>
                    <a:pt x="108220" y="34766"/>
                    <a:pt x="108220" y="34766"/>
                  </a:cubicBezTo>
                  <a:cubicBezTo>
                    <a:pt x="109325" y="39252"/>
                    <a:pt x="109325" y="39252"/>
                    <a:pt x="109325" y="39252"/>
                  </a:cubicBezTo>
                  <a:cubicBezTo>
                    <a:pt x="110797" y="34766"/>
                    <a:pt x="110797" y="34766"/>
                    <a:pt x="110797" y="34766"/>
                  </a:cubicBezTo>
                  <a:cubicBezTo>
                    <a:pt x="112638" y="28037"/>
                    <a:pt x="112638" y="28037"/>
                    <a:pt x="112638" y="28037"/>
                  </a:cubicBezTo>
                  <a:cubicBezTo>
                    <a:pt x="116687" y="25794"/>
                    <a:pt x="116687" y="25794"/>
                    <a:pt x="116687" y="25794"/>
                  </a:cubicBezTo>
                  <a:cubicBezTo>
                    <a:pt x="117055" y="21308"/>
                    <a:pt x="117055" y="21308"/>
                    <a:pt x="117055" y="21308"/>
                  </a:cubicBezTo>
                  <a:cubicBezTo>
                    <a:pt x="118159" y="15700"/>
                    <a:pt x="118159" y="15700"/>
                    <a:pt x="118159" y="15700"/>
                  </a:cubicBezTo>
                  <a:cubicBezTo>
                    <a:pt x="119631" y="13457"/>
                    <a:pt x="119631" y="13457"/>
                    <a:pt x="119631" y="13457"/>
                  </a:cubicBezTo>
                  <a:cubicBezTo>
                    <a:pt x="120000" y="13457"/>
                    <a:pt x="120000" y="13457"/>
                    <a:pt x="120000" y="13457"/>
                  </a:cubicBezTo>
                  <a:cubicBezTo>
                    <a:pt x="120000" y="0"/>
                    <a:pt x="120000" y="0"/>
                    <a:pt x="120000" y="0"/>
                  </a:cubicBezTo>
                  <a:lnTo>
                    <a:pt x="71042" y="1570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1" name="Shape 1417">
              <a:extLst>
                <a:ext uri="{FF2B5EF4-FFF2-40B4-BE49-F238E27FC236}">
                  <a16:creationId xmlns:a16="http://schemas.microsoft.com/office/drawing/2014/main" id="{CBAA9675-95EF-0842-9767-47ED2FB1B5EF}"/>
                </a:ext>
              </a:extLst>
            </p:cNvPr>
            <p:cNvSpPr/>
            <p:nvPr/>
          </p:nvSpPr>
          <p:spPr>
            <a:xfrm>
              <a:off x="7342210" y="2606665"/>
              <a:ext cx="465457" cy="205745"/>
            </a:xfrm>
            <a:custGeom>
              <a:avLst/>
              <a:gdLst/>
              <a:ahLst/>
              <a:cxnLst/>
              <a:rect l="0" t="0" r="0" b="0"/>
              <a:pathLst>
                <a:path w="120000" h="120000" extrusionOk="0">
                  <a:moveTo>
                    <a:pt x="119263" y="28333"/>
                  </a:moveTo>
                  <a:cubicBezTo>
                    <a:pt x="118527" y="25833"/>
                    <a:pt x="118527" y="25833"/>
                    <a:pt x="118527" y="25833"/>
                  </a:cubicBezTo>
                  <a:cubicBezTo>
                    <a:pt x="117791" y="23333"/>
                    <a:pt x="117791" y="23333"/>
                    <a:pt x="117791" y="23333"/>
                  </a:cubicBezTo>
                  <a:cubicBezTo>
                    <a:pt x="116687" y="23333"/>
                    <a:pt x="116687" y="23333"/>
                    <a:pt x="116687" y="23333"/>
                  </a:cubicBezTo>
                  <a:cubicBezTo>
                    <a:pt x="116319" y="24166"/>
                    <a:pt x="116319" y="24166"/>
                    <a:pt x="116319" y="24166"/>
                  </a:cubicBezTo>
                  <a:cubicBezTo>
                    <a:pt x="115950" y="31666"/>
                    <a:pt x="115950" y="31666"/>
                    <a:pt x="115950" y="31666"/>
                  </a:cubicBezTo>
                  <a:cubicBezTo>
                    <a:pt x="115950" y="33333"/>
                    <a:pt x="115950" y="33333"/>
                    <a:pt x="115950" y="33333"/>
                  </a:cubicBezTo>
                  <a:cubicBezTo>
                    <a:pt x="114846" y="31666"/>
                    <a:pt x="114846" y="31666"/>
                    <a:pt x="114846" y="31666"/>
                  </a:cubicBezTo>
                  <a:cubicBezTo>
                    <a:pt x="114478" y="26666"/>
                    <a:pt x="114478" y="26666"/>
                    <a:pt x="114478" y="26666"/>
                  </a:cubicBezTo>
                  <a:cubicBezTo>
                    <a:pt x="113742" y="23333"/>
                    <a:pt x="113742" y="23333"/>
                    <a:pt x="113742" y="23333"/>
                  </a:cubicBezTo>
                  <a:cubicBezTo>
                    <a:pt x="112638" y="22500"/>
                    <a:pt x="112638" y="22500"/>
                    <a:pt x="112638" y="22500"/>
                  </a:cubicBezTo>
                  <a:cubicBezTo>
                    <a:pt x="110429" y="25000"/>
                    <a:pt x="110429" y="25000"/>
                    <a:pt x="110429" y="25000"/>
                  </a:cubicBezTo>
                  <a:cubicBezTo>
                    <a:pt x="109693" y="25000"/>
                    <a:pt x="109693" y="25000"/>
                    <a:pt x="109693" y="25000"/>
                  </a:cubicBezTo>
                  <a:cubicBezTo>
                    <a:pt x="107484" y="26666"/>
                    <a:pt x="107484" y="26666"/>
                    <a:pt x="107484" y="26666"/>
                  </a:cubicBezTo>
                  <a:cubicBezTo>
                    <a:pt x="106380" y="29166"/>
                    <a:pt x="106380" y="29166"/>
                    <a:pt x="106380" y="29166"/>
                  </a:cubicBezTo>
                  <a:cubicBezTo>
                    <a:pt x="105276" y="32500"/>
                    <a:pt x="105276" y="32500"/>
                    <a:pt x="105276" y="32500"/>
                  </a:cubicBezTo>
                  <a:cubicBezTo>
                    <a:pt x="104907" y="30833"/>
                    <a:pt x="104907" y="30833"/>
                    <a:pt x="104907" y="30833"/>
                  </a:cubicBezTo>
                  <a:cubicBezTo>
                    <a:pt x="104907" y="26666"/>
                    <a:pt x="104907" y="26666"/>
                    <a:pt x="104907" y="26666"/>
                  </a:cubicBezTo>
                  <a:cubicBezTo>
                    <a:pt x="104907" y="25000"/>
                    <a:pt x="104907" y="25000"/>
                    <a:pt x="104907" y="25000"/>
                  </a:cubicBezTo>
                  <a:cubicBezTo>
                    <a:pt x="104171" y="22500"/>
                    <a:pt x="104171" y="22500"/>
                    <a:pt x="104171" y="22500"/>
                  </a:cubicBezTo>
                  <a:cubicBezTo>
                    <a:pt x="103803" y="20833"/>
                    <a:pt x="103803" y="20833"/>
                    <a:pt x="103803" y="20833"/>
                  </a:cubicBezTo>
                  <a:cubicBezTo>
                    <a:pt x="103435" y="19166"/>
                    <a:pt x="103435" y="19166"/>
                    <a:pt x="103435" y="19166"/>
                  </a:cubicBezTo>
                  <a:cubicBezTo>
                    <a:pt x="103435" y="16666"/>
                    <a:pt x="103435" y="16666"/>
                    <a:pt x="103435" y="16666"/>
                  </a:cubicBezTo>
                  <a:cubicBezTo>
                    <a:pt x="103435" y="15000"/>
                    <a:pt x="103435" y="15000"/>
                    <a:pt x="103435" y="15000"/>
                  </a:cubicBezTo>
                  <a:cubicBezTo>
                    <a:pt x="104171" y="13333"/>
                    <a:pt x="104171" y="13333"/>
                    <a:pt x="104171" y="13333"/>
                  </a:cubicBezTo>
                  <a:cubicBezTo>
                    <a:pt x="104171" y="13333"/>
                    <a:pt x="104171" y="13333"/>
                    <a:pt x="104171" y="13333"/>
                  </a:cubicBezTo>
                  <a:cubicBezTo>
                    <a:pt x="104539" y="16666"/>
                    <a:pt x="104539" y="16666"/>
                    <a:pt x="104539" y="16666"/>
                  </a:cubicBezTo>
                  <a:cubicBezTo>
                    <a:pt x="104907" y="21666"/>
                    <a:pt x="104907" y="21666"/>
                    <a:pt x="104907" y="21666"/>
                  </a:cubicBezTo>
                  <a:cubicBezTo>
                    <a:pt x="105644" y="25833"/>
                    <a:pt x="105644" y="25833"/>
                    <a:pt x="105644" y="25833"/>
                  </a:cubicBezTo>
                  <a:cubicBezTo>
                    <a:pt x="106748" y="24166"/>
                    <a:pt x="106748" y="24166"/>
                    <a:pt x="106748" y="24166"/>
                  </a:cubicBezTo>
                  <a:cubicBezTo>
                    <a:pt x="107116" y="23333"/>
                    <a:pt x="107116" y="23333"/>
                    <a:pt x="107116" y="23333"/>
                  </a:cubicBezTo>
                  <a:cubicBezTo>
                    <a:pt x="108220" y="21666"/>
                    <a:pt x="108220" y="21666"/>
                    <a:pt x="108220" y="21666"/>
                  </a:cubicBezTo>
                  <a:cubicBezTo>
                    <a:pt x="108588" y="21666"/>
                    <a:pt x="108588" y="21666"/>
                    <a:pt x="108588" y="21666"/>
                  </a:cubicBezTo>
                  <a:cubicBezTo>
                    <a:pt x="110061" y="20000"/>
                    <a:pt x="110061" y="20000"/>
                    <a:pt x="110061" y="20000"/>
                  </a:cubicBezTo>
                  <a:cubicBezTo>
                    <a:pt x="110429" y="18333"/>
                    <a:pt x="110429" y="18333"/>
                    <a:pt x="110429" y="18333"/>
                  </a:cubicBezTo>
                  <a:cubicBezTo>
                    <a:pt x="112269" y="18333"/>
                    <a:pt x="112269" y="18333"/>
                    <a:pt x="112269" y="18333"/>
                  </a:cubicBezTo>
                  <a:cubicBezTo>
                    <a:pt x="112638" y="15833"/>
                    <a:pt x="112638" y="15833"/>
                    <a:pt x="112638" y="15833"/>
                  </a:cubicBezTo>
                  <a:cubicBezTo>
                    <a:pt x="113006" y="15000"/>
                    <a:pt x="113006" y="15000"/>
                    <a:pt x="113006" y="15000"/>
                  </a:cubicBezTo>
                  <a:cubicBezTo>
                    <a:pt x="113006" y="15000"/>
                    <a:pt x="112638" y="14166"/>
                    <a:pt x="112638" y="13333"/>
                  </a:cubicBezTo>
                  <a:cubicBezTo>
                    <a:pt x="112269" y="13333"/>
                    <a:pt x="112269" y="13333"/>
                    <a:pt x="112269" y="13333"/>
                  </a:cubicBezTo>
                  <a:cubicBezTo>
                    <a:pt x="111533" y="10833"/>
                    <a:pt x="111533" y="10833"/>
                    <a:pt x="111533" y="10833"/>
                  </a:cubicBezTo>
                  <a:cubicBezTo>
                    <a:pt x="111533" y="10000"/>
                    <a:pt x="111533" y="10000"/>
                    <a:pt x="111533" y="10000"/>
                  </a:cubicBezTo>
                  <a:cubicBezTo>
                    <a:pt x="111901" y="10000"/>
                    <a:pt x="111901" y="10000"/>
                    <a:pt x="111901" y="10000"/>
                  </a:cubicBezTo>
                  <a:cubicBezTo>
                    <a:pt x="113742" y="11666"/>
                    <a:pt x="113742" y="11666"/>
                    <a:pt x="113742" y="11666"/>
                  </a:cubicBezTo>
                  <a:cubicBezTo>
                    <a:pt x="114846" y="11666"/>
                    <a:pt x="114846" y="11666"/>
                    <a:pt x="114846" y="11666"/>
                  </a:cubicBezTo>
                  <a:cubicBezTo>
                    <a:pt x="114846" y="9166"/>
                    <a:pt x="114846" y="9166"/>
                    <a:pt x="114846" y="9166"/>
                  </a:cubicBezTo>
                  <a:cubicBezTo>
                    <a:pt x="113742" y="5833"/>
                    <a:pt x="113742" y="5833"/>
                    <a:pt x="113742" y="5833"/>
                  </a:cubicBezTo>
                  <a:cubicBezTo>
                    <a:pt x="113374" y="3333"/>
                    <a:pt x="113374" y="3333"/>
                    <a:pt x="113374" y="3333"/>
                  </a:cubicBezTo>
                  <a:cubicBezTo>
                    <a:pt x="112269" y="0"/>
                    <a:pt x="112269" y="0"/>
                    <a:pt x="112269" y="0"/>
                  </a:cubicBezTo>
                  <a:cubicBezTo>
                    <a:pt x="80245" y="15000"/>
                    <a:pt x="80245" y="15000"/>
                    <a:pt x="80245" y="15000"/>
                  </a:cubicBezTo>
                  <a:cubicBezTo>
                    <a:pt x="57055" y="23333"/>
                    <a:pt x="57055" y="23333"/>
                    <a:pt x="57055" y="23333"/>
                  </a:cubicBezTo>
                  <a:cubicBezTo>
                    <a:pt x="34601" y="29166"/>
                    <a:pt x="34601" y="29166"/>
                    <a:pt x="34601" y="29166"/>
                  </a:cubicBezTo>
                  <a:cubicBezTo>
                    <a:pt x="34601" y="39166"/>
                    <a:pt x="34601" y="39166"/>
                    <a:pt x="34601" y="39166"/>
                  </a:cubicBezTo>
                  <a:cubicBezTo>
                    <a:pt x="34233" y="39166"/>
                    <a:pt x="34233" y="39166"/>
                    <a:pt x="34233" y="39166"/>
                  </a:cubicBezTo>
                  <a:cubicBezTo>
                    <a:pt x="32760" y="40833"/>
                    <a:pt x="32760" y="40833"/>
                    <a:pt x="32760" y="40833"/>
                  </a:cubicBezTo>
                  <a:cubicBezTo>
                    <a:pt x="31656" y="45000"/>
                    <a:pt x="31656" y="45000"/>
                    <a:pt x="31656" y="45000"/>
                  </a:cubicBezTo>
                  <a:cubicBezTo>
                    <a:pt x="31288" y="48333"/>
                    <a:pt x="31288" y="48333"/>
                    <a:pt x="31288" y="48333"/>
                  </a:cubicBezTo>
                  <a:cubicBezTo>
                    <a:pt x="27239" y="50000"/>
                    <a:pt x="27239" y="50000"/>
                    <a:pt x="27239" y="50000"/>
                  </a:cubicBezTo>
                  <a:cubicBezTo>
                    <a:pt x="25398" y="55000"/>
                    <a:pt x="25398" y="55000"/>
                    <a:pt x="25398" y="55000"/>
                  </a:cubicBezTo>
                  <a:cubicBezTo>
                    <a:pt x="23926" y="58333"/>
                    <a:pt x="23926" y="58333"/>
                    <a:pt x="23926" y="58333"/>
                  </a:cubicBezTo>
                  <a:cubicBezTo>
                    <a:pt x="22822" y="55000"/>
                    <a:pt x="22822" y="55000"/>
                    <a:pt x="22822" y="55000"/>
                  </a:cubicBezTo>
                  <a:cubicBezTo>
                    <a:pt x="21717" y="55000"/>
                    <a:pt x="21717" y="55000"/>
                    <a:pt x="21717" y="55000"/>
                  </a:cubicBezTo>
                  <a:cubicBezTo>
                    <a:pt x="20245" y="60000"/>
                    <a:pt x="20245" y="60000"/>
                    <a:pt x="20245" y="60000"/>
                  </a:cubicBezTo>
                  <a:cubicBezTo>
                    <a:pt x="19509" y="63333"/>
                    <a:pt x="19509" y="63333"/>
                    <a:pt x="19509" y="63333"/>
                  </a:cubicBezTo>
                  <a:cubicBezTo>
                    <a:pt x="17668" y="65833"/>
                    <a:pt x="17668" y="65833"/>
                    <a:pt x="17668" y="65833"/>
                  </a:cubicBezTo>
                  <a:cubicBezTo>
                    <a:pt x="5153" y="82500"/>
                    <a:pt x="5153" y="82500"/>
                    <a:pt x="5153" y="82500"/>
                  </a:cubicBezTo>
                  <a:cubicBezTo>
                    <a:pt x="4049" y="85833"/>
                    <a:pt x="4049" y="85833"/>
                    <a:pt x="4049" y="85833"/>
                  </a:cubicBezTo>
                  <a:cubicBezTo>
                    <a:pt x="4417" y="89166"/>
                    <a:pt x="4417" y="89166"/>
                    <a:pt x="4417" y="89166"/>
                  </a:cubicBezTo>
                  <a:cubicBezTo>
                    <a:pt x="2944" y="91666"/>
                    <a:pt x="2944" y="91666"/>
                    <a:pt x="2944" y="91666"/>
                  </a:cubicBezTo>
                  <a:cubicBezTo>
                    <a:pt x="1840" y="91666"/>
                    <a:pt x="1840" y="91666"/>
                    <a:pt x="1840" y="91666"/>
                  </a:cubicBezTo>
                  <a:cubicBezTo>
                    <a:pt x="368" y="95000"/>
                    <a:pt x="368" y="95000"/>
                    <a:pt x="368" y="95000"/>
                  </a:cubicBezTo>
                  <a:cubicBezTo>
                    <a:pt x="368" y="97500"/>
                    <a:pt x="368" y="97500"/>
                    <a:pt x="368" y="97500"/>
                  </a:cubicBezTo>
                  <a:cubicBezTo>
                    <a:pt x="0" y="102500"/>
                    <a:pt x="0" y="102500"/>
                    <a:pt x="0" y="102500"/>
                  </a:cubicBezTo>
                  <a:cubicBezTo>
                    <a:pt x="0" y="103333"/>
                    <a:pt x="0" y="103333"/>
                    <a:pt x="0" y="103333"/>
                  </a:cubicBezTo>
                  <a:cubicBezTo>
                    <a:pt x="0" y="103333"/>
                    <a:pt x="0" y="103333"/>
                    <a:pt x="0" y="103333"/>
                  </a:cubicBezTo>
                  <a:cubicBezTo>
                    <a:pt x="20613" y="98333"/>
                    <a:pt x="20613" y="98333"/>
                    <a:pt x="20613" y="98333"/>
                  </a:cubicBezTo>
                  <a:cubicBezTo>
                    <a:pt x="26871" y="87500"/>
                    <a:pt x="26871" y="87500"/>
                    <a:pt x="26871" y="87500"/>
                  </a:cubicBezTo>
                  <a:cubicBezTo>
                    <a:pt x="30552" y="86666"/>
                    <a:pt x="30552" y="86666"/>
                    <a:pt x="30552" y="86666"/>
                  </a:cubicBezTo>
                  <a:cubicBezTo>
                    <a:pt x="33128" y="86666"/>
                    <a:pt x="33128" y="86666"/>
                    <a:pt x="33128" y="86666"/>
                  </a:cubicBezTo>
                  <a:cubicBezTo>
                    <a:pt x="37546" y="88333"/>
                    <a:pt x="37546" y="88333"/>
                    <a:pt x="37546" y="88333"/>
                  </a:cubicBezTo>
                  <a:cubicBezTo>
                    <a:pt x="39754" y="87500"/>
                    <a:pt x="39754" y="87500"/>
                    <a:pt x="39754" y="87500"/>
                  </a:cubicBezTo>
                  <a:cubicBezTo>
                    <a:pt x="40858" y="86666"/>
                    <a:pt x="40858" y="86666"/>
                    <a:pt x="40858" y="86666"/>
                  </a:cubicBezTo>
                  <a:cubicBezTo>
                    <a:pt x="42699" y="84166"/>
                    <a:pt x="42699" y="84166"/>
                    <a:pt x="42699" y="84166"/>
                  </a:cubicBezTo>
                  <a:cubicBezTo>
                    <a:pt x="45276" y="83333"/>
                    <a:pt x="45276" y="83333"/>
                    <a:pt x="45276" y="83333"/>
                  </a:cubicBezTo>
                  <a:cubicBezTo>
                    <a:pt x="48588" y="84166"/>
                    <a:pt x="48588" y="84166"/>
                    <a:pt x="48588" y="84166"/>
                  </a:cubicBezTo>
                  <a:cubicBezTo>
                    <a:pt x="50797" y="86666"/>
                    <a:pt x="50797" y="86666"/>
                    <a:pt x="50797" y="86666"/>
                  </a:cubicBezTo>
                  <a:cubicBezTo>
                    <a:pt x="52269" y="95000"/>
                    <a:pt x="52269" y="95000"/>
                    <a:pt x="52269" y="95000"/>
                  </a:cubicBezTo>
                  <a:cubicBezTo>
                    <a:pt x="66993" y="88333"/>
                    <a:pt x="66993" y="88333"/>
                    <a:pt x="66993" y="88333"/>
                  </a:cubicBezTo>
                  <a:cubicBezTo>
                    <a:pt x="86134" y="120000"/>
                    <a:pt x="86134" y="120000"/>
                    <a:pt x="86134" y="120000"/>
                  </a:cubicBezTo>
                  <a:cubicBezTo>
                    <a:pt x="89447" y="116666"/>
                    <a:pt x="89447" y="116666"/>
                    <a:pt x="89447" y="116666"/>
                  </a:cubicBezTo>
                  <a:cubicBezTo>
                    <a:pt x="90184" y="116666"/>
                    <a:pt x="90184" y="116666"/>
                    <a:pt x="90184" y="116666"/>
                  </a:cubicBezTo>
                  <a:cubicBezTo>
                    <a:pt x="93496" y="115833"/>
                    <a:pt x="93496" y="115833"/>
                    <a:pt x="93496" y="115833"/>
                  </a:cubicBezTo>
                  <a:cubicBezTo>
                    <a:pt x="94233" y="113333"/>
                    <a:pt x="94233" y="113333"/>
                    <a:pt x="94233" y="113333"/>
                  </a:cubicBezTo>
                  <a:cubicBezTo>
                    <a:pt x="95337" y="110833"/>
                    <a:pt x="95337" y="110833"/>
                    <a:pt x="95337" y="110833"/>
                  </a:cubicBezTo>
                  <a:cubicBezTo>
                    <a:pt x="95705" y="103333"/>
                    <a:pt x="95705" y="103333"/>
                    <a:pt x="95705" y="103333"/>
                  </a:cubicBezTo>
                  <a:cubicBezTo>
                    <a:pt x="96809" y="97500"/>
                    <a:pt x="96809" y="97500"/>
                    <a:pt x="96809" y="97500"/>
                  </a:cubicBezTo>
                  <a:cubicBezTo>
                    <a:pt x="98282" y="92500"/>
                    <a:pt x="98282" y="92500"/>
                    <a:pt x="98282" y="92500"/>
                  </a:cubicBezTo>
                  <a:cubicBezTo>
                    <a:pt x="99754" y="90000"/>
                    <a:pt x="99754" y="90000"/>
                    <a:pt x="99754" y="90000"/>
                  </a:cubicBezTo>
                  <a:cubicBezTo>
                    <a:pt x="99754" y="88333"/>
                    <a:pt x="99754" y="88333"/>
                    <a:pt x="99754" y="88333"/>
                  </a:cubicBezTo>
                  <a:cubicBezTo>
                    <a:pt x="99386" y="85833"/>
                    <a:pt x="99386" y="85833"/>
                    <a:pt x="99386" y="85833"/>
                  </a:cubicBezTo>
                  <a:cubicBezTo>
                    <a:pt x="99018" y="84166"/>
                    <a:pt x="99018" y="84166"/>
                    <a:pt x="99018" y="84166"/>
                  </a:cubicBezTo>
                  <a:cubicBezTo>
                    <a:pt x="99386" y="83333"/>
                    <a:pt x="99386" y="83333"/>
                    <a:pt x="99386" y="83333"/>
                  </a:cubicBezTo>
                  <a:cubicBezTo>
                    <a:pt x="99386" y="81666"/>
                    <a:pt x="99386" y="81666"/>
                    <a:pt x="99386" y="81666"/>
                  </a:cubicBezTo>
                  <a:cubicBezTo>
                    <a:pt x="99754" y="80833"/>
                    <a:pt x="99754" y="80833"/>
                    <a:pt x="99754" y="80833"/>
                  </a:cubicBezTo>
                  <a:cubicBezTo>
                    <a:pt x="100122" y="80833"/>
                    <a:pt x="100122" y="80833"/>
                    <a:pt x="100122" y="80833"/>
                  </a:cubicBezTo>
                  <a:cubicBezTo>
                    <a:pt x="100490" y="81666"/>
                    <a:pt x="100490" y="81666"/>
                    <a:pt x="100490" y="81666"/>
                  </a:cubicBezTo>
                  <a:cubicBezTo>
                    <a:pt x="100858" y="85000"/>
                    <a:pt x="100858" y="85000"/>
                    <a:pt x="100858" y="85000"/>
                  </a:cubicBezTo>
                  <a:cubicBezTo>
                    <a:pt x="102331" y="83333"/>
                    <a:pt x="102331" y="83333"/>
                    <a:pt x="102331" y="83333"/>
                  </a:cubicBezTo>
                  <a:cubicBezTo>
                    <a:pt x="103435" y="82500"/>
                    <a:pt x="103435" y="82500"/>
                    <a:pt x="103435" y="82500"/>
                  </a:cubicBezTo>
                  <a:cubicBezTo>
                    <a:pt x="103435" y="80833"/>
                    <a:pt x="103435" y="80833"/>
                    <a:pt x="103435" y="80833"/>
                  </a:cubicBezTo>
                  <a:cubicBezTo>
                    <a:pt x="103435" y="79166"/>
                    <a:pt x="103435" y="79166"/>
                    <a:pt x="103435" y="79166"/>
                  </a:cubicBezTo>
                  <a:cubicBezTo>
                    <a:pt x="104171" y="78333"/>
                    <a:pt x="104171" y="78333"/>
                    <a:pt x="104171" y="78333"/>
                  </a:cubicBezTo>
                  <a:cubicBezTo>
                    <a:pt x="104171" y="77500"/>
                    <a:pt x="104171" y="77500"/>
                    <a:pt x="104171" y="77500"/>
                  </a:cubicBezTo>
                  <a:cubicBezTo>
                    <a:pt x="104907" y="79166"/>
                    <a:pt x="104907" y="79166"/>
                    <a:pt x="104907" y="79166"/>
                  </a:cubicBezTo>
                  <a:cubicBezTo>
                    <a:pt x="106748" y="77500"/>
                    <a:pt x="106748" y="77500"/>
                    <a:pt x="106748" y="77500"/>
                  </a:cubicBezTo>
                  <a:cubicBezTo>
                    <a:pt x="108220" y="75833"/>
                    <a:pt x="108220" y="75833"/>
                    <a:pt x="108220" y="75833"/>
                  </a:cubicBezTo>
                  <a:cubicBezTo>
                    <a:pt x="108957" y="75833"/>
                    <a:pt x="108957" y="75833"/>
                    <a:pt x="108957" y="75833"/>
                  </a:cubicBezTo>
                  <a:cubicBezTo>
                    <a:pt x="110061" y="74166"/>
                    <a:pt x="110061" y="74166"/>
                    <a:pt x="110061" y="74166"/>
                  </a:cubicBezTo>
                  <a:cubicBezTo>
                    <a:pt x="110797" y="73333"/>
                    <a:pt x="110797" y="73333"/>
                    <a:pt x="110797" y="73333"/>
                  </a:cubicBezTo>
                  <a:cubicBezTo>
                    <a:pt x="110797" y="72500"/>
                    <a:pt x="110797" y="72500"/>
                    <a:pt x="110797" y="72500"/>
                  </a:cubicBezTo>
                  <a:cubicBezTo>
                    <a:pt x="112269" y="75000"/>
                    <a:pt x="112269" y="75000"/>
                    <a:pt x="112269" y="75000"/>
                  </a:cubicBezTo>
                  <a:cubicBezTo>
                    <a:pt x="113006" y="71666"/>
                    <a:pt x="113006" y="71666"/>
                    <a:pt x="113006" y="71666"/>
                  </a:cubicBezTo>
                  <a:cubicBezTo>
                    <a:pt x="113374" y="67500"/>
                    <a:pt x="113374" y="67500"/>
                    <a:pt x="113374" y="67500"/>
                  </a:cubicBezTo>
                  <a:cubicBezTo>
                    <a:pt x="113742" y="65833"/>
                    <a:pt x="113742" y="65833"/>
                    <a:pt x="113742" y="65833"/>
                  </a:cubicBezTo>
                  <a:cubicBezTo>
                    <a:pt x="114110" y="64166"/>
                    <a:pt x="114110" y="64166"/>
                    <a:pt x="114110" y="64166"/>
                  </a:cubicBezTo>
                  <a:cubicBezTo>
                    <a:pt x="114110" y="64166"/>
                    <a:pt x="113742" y="61666"/>
                    <a:pt x="113374" y="62500"/>
                  </a:cubicBezTo>
                  <a:cubicBezTo>
                    <a:pt x="113006" y="62500"/>
                    <a:pt x="111901" y="63333"/>
                    <a:pt x="111901" y="63333"/>
                  </a:cubicBezTo>
                  <a:cubicBezTo>
                    <a:pt x="111533" y="65000"/>
                    <a:pt x="111533" y="65000"/>
                    <a:pt x="111533" y="65000"/>
                  </a:cubicBezTo>
                  <a:cubicBezTo>
                    <a:pt x="110797" y="65000"/>
                    <a:pt x="110797" y="65000"/>
                    <a:pt x="110797" y="65000"/>
                  </a:cubicBezTo>
                  <a:cubicBezTo>
                    <a:pt x="110061" y="66666"/>
                    <a:pt x="110061" y="66666"/>
                    <a:pt x="110061" y="66666"/>
                  </a:cubicBezTo>
                  <a:cubicBezTo>
                    <a:pt x="108220" y="69166"/>
                    <a:pt x="108220" y="69166"/>
                    <a:pt x="108220" y="69166"/>
                  </a:cubicBezTo>
                  <a:cubicBezTo>
                    <a:pt x="107116" y="69166"/>
                    <a:pt x="107116" y="69166"/>
                    <a:pt x="107116" y="69166"/>
                  </a:cubicBezTo>
                  <a:cubicBezTo>
                    <a:pt x="104171" y="67500"/>
                    <a:pt x="104171" y="67500"/>
                    <a:pt x="104171" y="67500"/>
                  </a:cubicBezTo>
                  <a:cubicBezTo>
                    <a:pt x="104171" y="65833"/>
                    <a:pt x="104171" y="65833"/>
                    <a:pt x="104171" y="65833"/>
                  </a:cubicBezTo>
                  <a:cubicBezTo>
                    <a:pt x="104171" y="64166"/>
                    <a:pt x="104171" y="64166"/>
                    <a:pt x="104171" y="64166"/>
                  </a:cubicBezTo>
                  <a:cubicBezTo>
                    <a:pt x="104539" y="63333"/>
                    <a:pt x="104539" y="63333"/>
                    <a:pt x="104539" y="63333"/>
                  </a:cubicBezTo>
                  <a:cubicBezTo>
                    <a:pt x="105276" y="63333"/>
                    <a:pt x="105276" y="63333"/>
                    <a:pt x="105276" y="63333"/>
                  </a:cubicBezTo>
                  <a:cubicBezTo>
                    <a:pt x="106012" y="64166"/>
                    <a:pt x="106012" y="64166"/>
                    <a:pt x="106012" y="64166"/>
                  </a:cubicBezTo>
                  <a:cubicBezTo>
                    <a:pt x="107852" y="64166"/>
                    <a:pt x="107852" y="64166"/>
                    <a:pt x="107852" y="64166"/>
                  </a:cubicBezTo>
                  <a:cubicBezTo>
                    <a:pt x="108957" y="62500"/>
                    <a:pt x="108957" y="62500"/>
                    <a:pt x="108957" y="62500"/>
                  </a:cubicBezTo>
                  <a:cubicBezTo>
                    <a:pt x="108957" y="60833"/>
                    <a:pt x="108957" y="60833"/>
                    <a:pt x="108957" y="60833"/>
                  </a:cubicBezTo>
                  <a:cubicBezTo>
                    <a:pt x="108588" y="59166"/>
                    <a:pt x="108588" y="59166"/>
                    <a:pt x="108588" y="59166"/>
                  </a:cubicBezTo>
                  <a:cubicBezTo>
                    <a:pt x="108957" y="56666"/>
                    <a:pt x="108957" y="56666"/>
                    <a:pt x="108957" y="56666"/>
                  </a:cubicBezTo>
                  <a:cubicBezTo>
                    <a:pt x="109325" y="56666"/>
                    <a:pt x="109325" y="56666"/>
                    <a:pt x="109325" y="56666"/>
                  </a:cubicBezTo>
                  <a:cubicBezTo>
                    <a:pt x="110061" y="55000"/>
                    <a:pt x="110061" y="55000"/>
                    <a:pt x="110061" y="55000"/>
                  </a:cubicBezTo>
                  <a:cubicBezTo>
                    <a:pt x="110061" y="53333"/>
                    <a:pt x="110061" y="53333"/>
                    <a:pt x="110061" y="53333"/>
                  </a:cubicBezTo>
                  <a:cubicBezTo>
                    <a:pt x="108957" y="53333"/>
                    <a:pt x="108957" y="53333"/>
                    <a:pt x="108957" y="53333"/>
                  </a:cubicBezTo>
                  <a:cubicBezTo>
                    <a:pt x="106748" y="50833"/>
                    <a:pt x="106748" y="50833"/>
                    <a:pt x="106748" y="50833"/>
                  </a:cubicBezTo>
                  <a:cubicBezTo>
                    <a:pt x="104171" y="50000"/>
                    <a:pt x="104171" y="50000"/>
                    <a:pt x="104171" y="50000"/>
                  </a:cubicBezTo>
                  <a:cubicBezTo>
                    <a:pt x="103067" y="48333"/>
                    <a:pt x="103067" y="48333"/>
                    <a:pt x="103067" y="48333"/>
                  </a:cubicBezTo>
                  <a:cubicBezTo>
                    <a:pt x="103067" y="47500"/>
                    <a:pt x="103067" y="47500"/>
                    <a:pt x="103067" y="47500"/>
                  </a:cubicBezTo>
                  <a:cubicBezTo>
                    <a:pt x="104539" y="47500"/>
                    <a:pt x="104539" y="47500"/>
                    <a:pt x="104539" y="47500"/>
                  </a:cubicBezTo>
                  <a:cubicBezTo>
                    <a:pt x="106748" y="47500"/>
                    <a:pt x="106748" y="47500"/>
                    <a:pt x="106748" y="47500"/>
                  </a:cubicBezTo>
                  <a:cubicBezTo>
                    <a:pt x="108220" y="49166"/>
                    <a:pt x="108220" y="49166"/>
                    <a:pt x="108220" y="49166"/>
                  </a:cubicBezTo>
                  <a:cubicBezTo>
                    <a:pt x="108588" y="47500"/>
                    <a:pt x="108588" y="47500"/>
                    <a:pt x="108588" y="47500"/>
                  </a:cubicBezTo>
                  <a:cubicBezTo>
                    <a:pt x="108220" y="45833"/>
                    <a:pt x="108220" y="45833"/>
                    <a:pt x="108220" y="45833"/>
                  </a:cubicBezTo>
                  <a:cubicBezTo>
                    <a:pt x="107852" y="45000"/>
                    <a:pt x="107852" y="45000"/>
                    <a:pt x="107852" y="45000"/>
                  </a:cubicBezTo>
                  <a:cubicBezTo>
                    <a:pt x="107484" y="43333"/>
                    <a:pt x="107484" y="43333"/>
                    <a:pt x="107484" y="43333"/>
                  </a:cubicBezTo>
                  <a:cubicBezTo>
                    <a:pt x="108220" y="42500"/>
                    <a:pt x="108220" y="42500"/>
                    <a:pt x="108220" y="42500"/>
                  </a:cubicBezTo>
                  <a:cubicBezTo>
                    <a:pt x="109325" y="42500"/>
                    <a:pt x="109325" y="42500"/>
                    <a:pt x="109325" y="42500"/>
                  </a:cubicBezTo>
                  <a:cubicBezTo>
                    <a:pt x="109693" y="46666"/>
                    <a:pt x="109693" y="46666"/>
                    <a:pt x="109693" y="46666"/>
                  </a:cubicBezTo>
                  <a:cubicBezTo>
                    <a:pt x="110429" y="48333"/>
                    <a:pt x="110429" y="48333"/>
                    <a:pt x="110429" y="48333"/>
                  </a:cubicBezTo>
                  <a:cubicBezTo>
                    <a:pt x="111533" y="48333"/>
                    <a:pt x="111533" y="48333"/>
                    <a:pt x="111533" y="48333"/>
                  </a:cubicBezTo>
                  <a:cubicBezTo>
                    <a:pt x="111901" y="47500"/>
                    <a:pt x="111901" y="47500"/>
                    <a:pt x="111901" y="47500"/>
                  </a:cubicBezTo>
                  <a:cubicBezTo>
                    <a:pt x="112638" y="48333"/>
                    <a:pt x="112638" y="48333"/>
                    <a:pt x="112638" y="48333"/>
                  </a:cubicBezTo>
                  <a:cubicBezTo>
                    <a:pt x="114110" y="48333"/>
                    <a:pt x="114110" y="48333"/>
                    <a:pt x="114110" y="48333"/>
                  </a:cubicBezTo>
                  <a:cubicBezTo>
                    <a:pt x="116319" y="48333"/>
                    <a:pt x="116319" y="48333"/>
                    <a:pt x="116319" y="48333"/>
                  </a:cubicBezTo>
                  <a:cubicBezTo>
                    <a:pt x="116687" y="47500"/>
                    <a:pt x="116687" y="47500"/>
                    <a:pt x="116687" y="47500"/>
                  </a:cubicBezTo>
                  <a:cubicBezTo>
                    <a:pt x="116687" y="44166"/>
                    <a:pt x="116687" y="44166"/>
                    <a:pt x="116687" y="44166"/>
                  </a:cubicBezTo>
                  <a:cubicBezTo>
                    <a:pt x="117055" y="42500"/>
                    <a:pt x="117055" y="42500"/>
                    <a:pt x="117055" y="42500"/>
                  </a:cubicBezTo>
                  <a:cubicBezTo>
                    <a:pt x="117423" y="40000"/>
                    <a:pt x="117423" y="40000"/>
                    <a:pt x="117423" y="40000"/>
                  </a:cubicBezTo>
                  <a:cubicBezTo>
                    <a:pt x="117423" y="38333"/>
                    <a:pt x="117423" y="38333"/>
                    <a:pt x="117423" y="38333"/>
                  </a:cubicBezTo>
                  <a:cubicBezTo>
                    <a:pt x="117791" y="35000"/>
                    <a:pt x="117791" y="35000"/>
                    <a:pt x="117791" y="35000"/>
                  </a:cubicBezTo>
                  <a:cubicBezTo>
                    <a:pt x="118527" y="35000"/>
                    <a:pt x="118527" y="35000"/>
                    <a:pt x="118527" y="35000"/>
                  </a:cubicBezTo>
                  <a:cubicBezTo>
                    <a:pt x="118895" y="36666"/>
                    <a:pt x="118895" y="36666"/>
                    <a:pt x="118895" y="36666"/>
                  </a:cubicBezTo>
                  <a:cubicBezTo>
                    <a:pt x="119631" y="35000"/>
                    <a:pt x="119631" y="35000"/>
                    <a:pt x="119631" y="35000"/>
                  </a:cubicBezTo>
                  <a:cubicBezTo>
                    <a:pt x="119631" y="32500"/>
                    <a:pt x="119631" y="32500"/>
                    <a:pt x="119631" y="32500"/>
                  </a:cubicBezTo>
                  <a:cubicBezTo>
                    <a:pt x="120000" y="30833"/>
                    <a:pt x="120000" y="30833"/>
                    <a:pt x="120000" y="30833"/>
                  </a:cubicBezTo>
                  <a:lnTo>
                    <a:pt x="119263" y="2833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2" name="Shape 1418">
              <a:extLst>
                <a:ext uri="{FF2B5EF4-FFF2-40B4-BE49-F238E27FC236}">
                  <a16:creationId xmlns:a16="http://schemas.microsoft.com/office/drawing/2014/main" id="{5DA689ED-96B8-2B47-BA61-23651E7BC2C4}"/>
                </a:ext>
              </a:extLst>
            </p:cNvPr>
            <p:cNvSpPr/>
            <p:nvPr/>
          </p:nvSpPr>
          <p:spPr>
            <a:xfrm>
              <a:off x="7274753" y="2775310"/>
              <a:ext cx="286694" cy="308619"/>
            </a:xfrm>
            <a:custGeom>
              <a:avLst/>
              <a:gdLst/>
              <a:ahLst/>
              <a:cxnLst/>
              <a:rect l="0" t="0" r="0" b="0"/>
              <a:pathLst>
                <a:path w="120000" h="120000" extrusionOk="0">
                  <a:moveTo>
                    <a:pt x="118208" y="71111"/>
                  </a:moveTo>
                  <a:cubicBezTo>
                    <a:pt x="117014" y="70555"/>
                    <a:pt x="117014" y="70555"/>
                    <a:pt x="117014" y="70555"/>
                  </a:cubicBezTo>
                  <a:cubicBezTo>
                    <a:pt x="116417" y="68888"/>
                    <a:pt x="116417" y="68888"/>
                    <a:pt x="116417" y="68888"/>
                  </a:cubicBezTo>
                  <a:cubicBezTo>
                    <a:pt x="116417" y="66666"/>
                    <a:pt x="116417" y="66666"/>
                    <a:pt x="116417" y="66666"/>
                  </a:cubicBezTo>
                  <a:cubicBezTo>
                    <a:pt x="116417" y="66111"/>
                    <a:pt x="116417" y="66111"/>
                    <a:pt x="116417" y="66111"/>
                  </a:cubicBezTo>
                  <a:cubicBezTo>
                    <a:pt x="114029" y="63888"/>
                    <a:pt x="114029" y="63888"/>
                    <a:pt x="114029" y="63888"/>
                  </a:cubicBezTo>
                  <a:cubicBezTo>
                    <a:pt x="113432" y="62222"/>
                    <a:pt x="113432" y="62222"/>
                    <a:pt x="113432" y="62222"/>
                  </a:cubicBezTo>
                  <a:cubicBezTo>
                    <a:pt x="113432" y="61111"/>
                    <a:pt x="113432" y="61111"/>
                    <a:pt x="113432" y="61111"/>
                  </a:cubicBezTo>
                  <a:cubicBezTo>
                    <a:pt x="113432" y="60555"/>
                    <a:pt x="113432" y="60555"/>
                    <a:pt x="113432" y="60555"/>
                  </a:cubicBezTo>
                  <a:cubicBezTo>
                    <a:pt x="111641" y="59444"/>
                    <a:pt x="111641" y="59444"/>
                    <a:pt x="111641" y="59444"/>
                  </a:cubicBezTo>
                  <a:cubicBezTo>
                    <a:pt x="109850" y="58888"/>
                    <a:pt x="109850" y="58888"/>
                    <a:pt x="109850" y="58888"/>
                  </a:cubicBezTo>
                  <a:cubicBezTo>
                    <a:pt x="109253" y="58888"/>
                    <a:pt x="109253" y="58888"/>
                    <a:pt x="109253" y="58888"/>
                  </a:cubicBezTo>
                  <a:cubicBezTo>
                    <a:pt x="108656" y="57777"/>
                    <a:pt x="108656" y="57777"/>
                    <a:pt x="108656" y="57777"/>
                  </a:cubicBezTo>
                  <a:cubicBezTo>
                    <a:pt x="108059" y="56111"/>
                    <a:pt x="108059" y="56111"/>
                    <a:pt x="108059" y="56111"/>
                  </a:cubicBezTo>
                  <a:cubicBezTo>
                    <a:pt x="108059" y="55000"/>
                    <a:pt x="108059" y="55000"/>
                    <a:pt x="108059" y="55000"/>
                  </a:cubicBezTo>
                  <a:cubicBezTo>
                    <a:pt x="106865" y="53333"/>
                    <a:pt x="106865" y="53333"/>
                    <a:pt x="106865" y="53333"/>
                  </a:cubicBezTo>
                  <a:cubicBezTo>
                    <a:pt x="105074" y="50555"/>
                    <a:pt x="105074" y="50555"/>
                    <a:pt x="105074" y="50555"/>
                  </a:cubicBezTo>
                  <a:cubicBezTo>
                    <a:pt x="103880" y="49444"/>
                    <a:pt x="103880" y="49444"/>
                    <a:pt x="103880" y="49444"/>
                  </a:cubicBezTo>
                  <a:cubicBezTo>
                    <a:pt x="102089" y="48333"/>
                    <a:pt x="102089" y="48333"/>
                    <a:pt x="102089" y="48333"/>
                  </a:cubicBezTo>
                  <a:cubicBezTo>
                    <a:pt x="100298" y="46666"/>
                    <a:pt x="100298" y="46666"/>
                    <a:pt x="100298" y="46666"/>
                  </a:cubicBezTo>
                  <a:cubicBezTo>
                    <a:pt x="98507" y="45000"/>
                    <a:pt x="98507" y="45000"/>
                    <a:pt x="98507" y="45000"/>
                  </a:cubicBezTo>
                  <a:cubicBezTo>
                    <a:pt x="94328" y="43333"/>
                    <a:pt x="94328" y="43333"/>
                    <a:pt x="94328" y="43333"/>
                  </a:cubicBezTo>
                  <a:cubicBezTo>
                    <a:pt x="91343" y="39444"/>
                    <a:pt x="91343" y="39444"/>
                    <a:pt x="91343" y="39444"/>
                  </a:cubicBezTo>
                  <a:cubicBezTo>
                    <a:pt x="87761" y="35000"/>
                    <a:pt x="87761" y="35000"/>
                    <a:pt x="87761" y="35000"/>
                  </a:cubicBezTo>
                  <a:cubicBezTo>
                    <a:pt x="84776" y="32777"/>
                    <a:pt x="84776" y="32777"/>
                    <a:pt x="84776" y="32777"/>
                  </a:cubicBezTo>
                  <a:cubicBezTo>
                    <a:pt x="75223" y="25555"/>
                    <a:pt x="75223" y="25555"/>
                    <a:pt x="75223" y="25555"/>
                  </a:cubicBezTo>
                  <a:cubicBezTo>
                    <a:pt x="72238" y="22222"/>
                    <a:pt x="72238" y="22222"/>
                    <a:pt x="72238" y="22222"/>
                  </a:cubicBezTo>
                  <a:cubicBezTo>
                    <a:pt x="69253" y="19444"/>
                    <a:pt x="69253" y="19444"/>
                    <a:pt x="69253" y="19444"/>
                  </a:cubicBezTo>
                  <a:cubicBezTo>
                    <a:pt x="68059" y="17222"/>
                    <a:pt x="68059" y="17222"/>
                    <a:pt x="68059" y="17222"/>
                  </a:cubicBezTo>
                  <a:cubicBezTo>
                    <a:pt x="66268" y="15000"/>
                    <a:pt x="66268" y="15000"/>
                    <a:pt x="66268" y="15000"/>
                  </a:cubicBezTo>
                  <a:cubicBezTo>
                    <a:pt x="64477" y="13333"/>
                    <a:pt x="64477" y="13333"/>
                    <a:pt x="64477" y="13333"/>
                  </a:cubicBezTo>
                  <a:cubicBezTo>
                    <a:pt x="57313" y="10555"/>
                    <a:pt x="57313" y="10555"/>
                    <a:pt x="57313" y="10555"/>
                  </a:cubicBezTo>
                  <a:cubicBezTo>
                    <a:pt x="56119" y="8888"/>
                    <a:pt x="56119" y="8888"/>
                    <a:pt x="56119" y="8888"/>
                  </a:cubicBezTo>
                  <a:cubicBezTo>
                    <a:pt x="54925" y="7777"/>
                    <a:pt x="54925" y="7777"/>
                    <a:pt x="54925" y="7777"/>
                  </a:cubicBezTo>
                  <a:cubicBezTo>
                    <a:pt x="54925" y="6111"/>
                    <a:pt x="54925" y="6111"/>
                    <a:pt x="54925" y="6111"/>
                  </a:cubicBezTo>
                  <a:cubicBezTo>
                    <a:pt x="57910" y="4444"/>
                    <a:pt x="57910" y="4444"/>
                    <a:pt x="57910" y="4444"/>
                  </a:cubicBezTo>
                  <a:cubicBezTo>
                    <a:pt x="60298" y="2777"/>
                    <a:pt x="60298" y="2777"/>
                    <a:pt x="60298" y="2777"/>
                  </a:cubicBezTo>
                  <a:cubicBezTo>
                    <a:pt x="61492" y="2222"/>
                    <a:pt x="61492" y="2222"/>
                    <a:pt x="61492" y="2222"/>
                  </a:cubicBezTo>
                  <a:cubicBezTo>
                    <a:pt x="61492" y="1111"/>
                    <a:pt x="61492" y="1111"/>
                    <a:pt x="61492" y="1111"/>
                  </a:cubicBezTo>
                  <a:cubicBezTo>
                    <a:pt x="62089" y="0"/>
                    <a:pt x="62089" y="0"/>
                    <a:pt x="62089" y="0"/>
                  </a:cubicBezTo>
                  <a:cubicBezTo>
                    <a:pt x="62089" y="0"/>
                    <a:pt x="62089" y="0"/>
                    <a:pt x="62089" y="0"/>
                  </a:cubicBezTo>
                  <a:cubicBezTo>
                    <a:pt x="28656" y="3333"/>
                    <a:pt x="28656" y="3333"/>
                    <a:pt x="28656" y="3333"/>
                  </a:cubicBezTo>
                  <a:cubicBezTo>
                    <a:pt x="28656" y="3333"/>
                    <a:pt x="28656" y="3333"/>
                    <a:pt x="28656" y="3333"/>
                  </a:cubicBezTo>
                  <a:cubicBezTo>
                    <a:pt x="0" y="5555"/>
                    <a:pt x="0" y="5555"/>
                    <a:pt x="0" y="5555"/>
                  </a:cubicBezTo>
                  <a:cubicBezTo>
                    <a:pt x="1791" y="13333"/>
                    <a:pt x="1791" y="13333"/>
                    <a:pt x="1791" y="13333"/>
                  </a:cubicBezTo>
                  <a:cubicBezTo>
                    <a:pt x="6567" y="32222"/>
                    <a:pt x="6567" y="32222"/>
                    <a:pt x="6567" y="32222"/>
                  </a:cubicBezTo>
                  <a:cubicBezTo>
                    <a:pt x="13731" y="54444"/>
                    <a:pt x="13731" y="54444"/>
                    <a:pt x="13731" y="54444"/>
                  </a:cubicBezTo>
                  <a:cubicBezTo>
                    <a:pt x="14925" y="59444"/>
                    <a:pt x="14925" y="59444"/>
                    <a:pt x="14925" y="59444"/>
                  </a:cubicBezTo>
                  <a:cubicBezTo>
                    <a:pt x="19701" y="67777"/>
                    <a:pt x="19701" y="67777"/>
                    <a:pt x="19701" y="67777"/>
                  </a:cubicBezTo>
                  <a:cubicBezTo>
                    <a:pt x="22686" y="71111"/>
                    <a:pt x="22686" y="71111"/>
                    <a:pt x="22686" y="71111"/>
                  </a:cubicBezTo>
                  <a:cubicBezTo>
                    <a:pt x="22686" y="73333"/>
                    <a:pt x="22686" y="73333"/>
                    <a:pt x="22686" y="73333"/>
                  </a:cubicBezTo>
                  <a:cubicBezTo>
                    <a:pt x="23283" y="76111"/>
                    <a:pt x="23283" y="76111"/>
                    <a:pt x="23283" y="76111"/>
                  </a:cubicBezTo>
                  <a:cubicBezTo>
                    <a:pt x="25074" y="77222"/>
                    <a:pt x="25074" y="77222"/>
                    <a:pt x="25074" y="77222"/>
                  </a:cubicBezTo>
                  <a:cubicBezTo>
                    <a:pt x="23880" y="80000"/>
                    <a:pt x="23880" y="80000"/>
                    <a:pt x="23880" y="80000"/>
                  </a:cubicBezTo>
                  <a:cubicBezTo>
                    <a:pt x="20895" y="81666"/>
                    <a:pt x="20895" y="81666"/>
                    <a:pt x="20895" y="81666"/>
                  </a:cubicBezTo>
                  <a:cubicBezTo>
                    <a:pt x="23283" y="83333"/>
                    <a:pt x="23283" y="83333"/>
                    <a:pt x="23283" y="83333"/>
                  </a:cubicBezTo>
                  <a:cubicBezTo>
                    <a:pt x="22686" y="86111"/>
                    <a:pt x="22686" y="86111"/>
                    <a:pt x="22686" y="86111"/>
                  </a:cubicBezTo>
                  <a:cubicBezTo>
                    <a:pt x="20895" y="87222"/>
                    <a:pt x="20895" y="87222"/>
                    <a:pt x="20895" y="87222"/>
                  </a:cubicBezTo>
                  <a:cubicBezTo>
                    <a:pt x="20895" y="90555"/>
                    <a:pt x="20895" y="90555"/>
                    <a:pt x="20895" y="90555"/>
                  </a:cubicBezTo>
                  <a:cubicBezTo>
                    <a:pt x="22089" y="95555"/>
                    <a:pt x="22089" y="95555"/>
                    <a:pt x="22089" y="95555"/>
                  </a:cubicBezTo>
                  <a:cubicBezTo>
                    <a:pt x="23283" y="97777"/>
                    <a:pt x="23283" y="97777"/>
                    <a:pt x="23283" y="97777"/>
                  </a:cubicBezTo>
                  <a:cubicBezTo>
                    <a:pt x="23880" y="101111"/>
                    <a:pt x="23880" y="101111"/>
                    <a:pt x="23880" y="101111"/>
                  </a:cubicBezTo>
                  <a:cubicBezTo>
                    <a:pt x="22686" y="102222"/>
                    <a:pt x="22686" y="102222"/>
                    <a:pt x="22686" y="102222"/>
                  </a:cubicBezTo>
                  <a:cubicBezTo>
                    <a:pt x="22089" y="103333"/>
                    <a:pt x="22089" y="103333"/>
                    <a:pt x="22089" y="103333"/>
                  </a:cubicBezTo>
                  <a:cubicBezTo>
                    <a:pt x="23283" y="105555"/>
                    <a:pt x="23283" y="105555"/>
                    <a:pt x="23283" y="105555"/>
                  </a:cubicBezTo>
                  <a:cubicBezTo>
                    <a:pt x="24477" y="107222"/>
                    <a:pt x="24477" y="107222"/>
                    <a:pt x="24477" y="107222"/>
                  </a:cubicBezTo>
                  <a:cubicBezTo>
                    <a:pt x="26865" y="110555"/>
                    <a:pt x="26865" y="110555"/>
                    <a:pt x="26865" y="110555"/>
                  </a:cubicBezTo>
                  <a:cubicBezTo>
                    <a:pt x="27462" y="111666"/>
                    <a:pt x="27462" y="111666"/>
                    <a:pt x="27462" y="111666"/>
                  </a:cubicBezTo>
                  <a:cubicBezTo>
                    <a:pt x="31044" y="118333"/>
                    <a:pt x="31044" y="118333"/>
                    <a:pt x="31044" y="118333"/>
                  </a:cubicBezTo>
                  <a:cubicBezTo>
                    <a:pt x="95522" y="115000"/>
                    <a:pt x="95522" y="115000"/>
                    <a:pt x="95522" y="115000"/>
                  </a:cubicBezTo>
                  <a:cubicBezTo>
                    <a:pt x="96119" y="120000"/>
                    <a:pt x="96119" y="120000"/>
                    <a:pt x="96119" y="120000"/>
                  </a:cubicBezTo>
                  <a:cubicBezTo>
                    <a:pt x="100895" y="120000"/>
                    <a:pt x="100895" y="120000"/>
                    <a:pt x="100895" y="120000"/>
                  </a:cubicBezTo>
                  <a:cubicBezTo>
                    <a:pt x="99104" y="107222"/>
                    <a:pt x="99104" y="107222"/>
                    <a:pt x="99104" y="107222"/>
                  </a:cubicBezTo>
                  <a:cubicBezTo>
                    <a:pt x="99104" y="107222"/>
                    <a:pt x="99104" y="107222"/>
                    <a:pt x="99104" y="107222"/>
                  </a:cubicBezTo>
                  <a:cubicBezTo>
                    <a:pt x="103283" y="107777"/>
                    <a:pt x="103283" y="107777"/>
                    <a:pt x="103283" y="107777"/>
                  </a:cubicBezTo>
                  <a:cubicBezTo>
                    <a:pt x="109253" y="108888"/>
                    <a:pt x="109253" y="108888"/>
                    <a:pt x="109253" y="108888"/>
                  </a:cubicBezTo>
                  <a:cubicBezTo>
                    <a:pt x="109850" y="107222"/>
                    <a:pt x="109850" y="107222"/>
                    <a:pt x="109850" y="107222"/>
                  </a:cubicBezTo>
                  <a:cubicBezTo>
                    <a:pt x="109850" y="107222"/>
                    <a:pt x="110447" y="105000"/>
                    <a:pt x="110447" y="105000"/>
                  </a:cubicBezTo>
                  <a:cubicBezTo>
                    <a:pt x="110447" y="104444"/>
                    <a:pt x="109850" y="104444"/>
                    <a:pt x="109850" y="104444"/>
                  </a:cubicBezTo>
                  <a:cubicBezTo>
                    <a:pt x="109850" y="104444"/>
                    <a:pt x="109253" y="103888"/>
                    <a:pt x="108656" y="103888"/>
                  </a:cubicBezTo>
                  <a:cubicBezTo>
                    <a:pt x="108059" y="103333"/>
                    <a:pt x="108059" y="102777"/>
                    <a:pt x="107462" y="102222"/>
                  </a:cubicBezTo>
                  <a:cubicBezTo>
                    <a:pt x="106865" y="101666"/>
                    <a:pt x="107462" y="101666"/>
                    <a:pt x="107462" y="101666"/>
                  </a:cubicBezTo>
                  <a:cubicBezTo>
                    <a:pt x="108656" y="101666"/>
                    <a:pt x="108656" y="101666"/>
                    <a:pt x="108656" y="101666"/>
                  </a:cubicBezTo>
                  <a:cubicBezTo>
                    <a:pt x="110447" y="101666"/>
                    <a:pt x="110447" y="101666"/>
                    <a:pt x="110447" y="101666"/>
                  </a:cubicBezTo>
                  <a:cubicBezTo>
                    <a:pt x="110447" y="101666"/>
                    <a:pt x="109850" y="100555"/>
                    <a:pt x="109850" y="99444"/>
                  </a:cubicBezTo>
                  <a:cubicBezTo>
                    <a:pt x="109253" y="98333"/>
                    <a:pt x="109253" y="98333"/>
                    <a:pt x="109253" y="98333"/>
                  </a:cubicBezTo>
                  <a:cubicBezTo>
                    <a:pt x="111044" y="97777"/>
                    <a:pt x="111044" y="97777"/>
                    <a:pt x="111044" y="97777"/>
                  </a:cubicBezTo>
                  <a:cubicBezTo>
                    <a:pt x="112238" y="96666"/>
                    <a:pt x="112238" y="96666"/>
                    <a:pt x="112238" y="96666"/>
                  </a:cubicBezTo>
                  <a:cubicBezTo>
                    <a:pt x="113432" y="93888"/>
                    <a:pt x="113432" y="93888"/>
                    <a:pt x="113432" y="93888"/>
                  </a:cubicBezTo>
                  <a:cubicBezTo>
                    <a:pt x="111641" y="93333"/>
                    <a:pt x="111641" y="93333"/>
                    <a:pt x="111641" y="93333"/>
                  </a:cubicBezTo>
                  <a:cubicBezTo>
                    <a:pt x="111641" y="93333"/>
                    <a:pt x="111641" y="92777"/>
                    <a:pt x="111641" y="92777"/>
                  </a:cubicBezTo>
                  <a:cubicBezTo>
                    <a:pt x="111641" y="92222"/>
                    <a:pt x="112238" y="92222"/>
                    <a:pt x="112238" y="91666"/>
                  </a:cubicBezTo>
                  <a:cubicBezTo>
                    <a:pt x="112238" y="91666"/>
                    <a:pt x="112835" y="91111"/>
                    <a:pt x="112835" y="91111"/>
                  </a:cubicBezTo>
                  <a:cubicBezTo>
                    <a:pt x="112835" y="89444"/>
                    <a:pt x="112835" y="89444"/>
                    <a:pt x="112835" y="89444"/>
                  </a:cubicBezTo>
                  <a:cubicBezTo>
                    <a:pt x="112835" y="85555"/>
                    <a:pt x="112835" y="85555"/>
                    <a:pt x="112835" y="85555"/>
                  </a:cubicBezTo>
                  <a:cubicBezTo>
                    <a:pt x="112835" y="83888"/>
                    <a:pt x="112835" y="83888"/>
                    <a:pt x="112835" y="83888"/>
                  </a:cubicBezTo>
                  <a:cubicBezTo>
                    <a:pt x="112835" y="83888"/>
                    <a:pt x="114029" y="83888"/>
                    <a:pt x="114626" y="83888"/>
                  </a:cubicBezTo>
                  <a:cubicBezTo>
                    <a:pt x="114626" y="83888"/>
                    <a:pt x="115820" y="84444"/>
                    <a:pt x="115820" y="84444"/>
                  </a:cubicBezTo>
                  <a:cubicBezTo>
                    <a:pt x="115820" y="84444"/>
                    <a:pt x="116417" y="83888"/>
                    <a:pt x="116417" y="83333"/>
                  </a:cubicBezTo>
                  <a:cubicBezTo>
                    <a:pt x="116417" y="83333"/>
                    <a:pt x="116417" y="83333"/>
                    <a:pt x="115223" y="82777"/>
                  </a:cubicBezTo>
                  <a:cubicBezTo>
                    <a:pt x="114626" y="82222"/>
                    <a:pt x="113432" y="81666"/>
                    <a:pt x="113432" y="81666"/>
                  </a:cubicBezTo>
                  <a:cubicBezTo>
                    <a:pt x="113432" y="81111"/>
                    <a:pt x="112835" y="80000"/>
                    <a:pt x="112835" y="80000"/>
                  </a:cubicBezTo>
                  <a:cubicBezTo>
                    <a:pt x="114029" y="80000"/>
                    <a:pt x="114029" y="80000"/>
                    <a:pt x="114029" y="80000"/>
                  </a:cubicBezTo>
                  <a:cubicBezTo>
                    <a:pt x="117014" y="80000"/>
                    <a:pt x="117014" y="80000"/>
                    <a:pt x="117014" y="80000"/>
                  </a:cubicBezTo>
                  <a:cubicBezTo>
                    <a:pt x="117611" y="78333"/>
                    <a:pt x="117611" y="78333"/>
                    <a:pt x="117611" y="78333"/>
                  </a:cubicBezTo>
                  <a:cubicBezTo>
                    <a:pt x="117611" y="78333"/>
                    <a:pt x="115223" y="78333"/>
                    <a:pt x="115223" y="78333"/>
                  </a:cubicBezTo>
                  <a:cubicBezTo>
                    <a:pt x="115223" y="78333"/>
                    <a:pt x="114029" y="77222"/>
                    <a:pt x="114029" y="77222"/>
                  </a:cubicBezTo>
                  <a:cubicBezTo>
                    <a:pt x="114626" y="76111"/>
                    <a:pt x="114626" y="76111"/>
                    <a:pt x="114626" y="76111"/>
                  </a:cubicBezTo>
                  <a:cubicBezTo>
                    <a:pt x="115223" y="76666"/>
                    <a:pt x="115223" y="76666"/>
                    <a:pt x="115223" y="76666"/>
                  </a:cubicBezTo>
                  <a:cubicBezTo>
                    <a:pt x="117611" y="76666"/>
                    <a:pt x="117611" y="76666"/>
                    <a:pt x="117611" y="76666"/>
                  </a:cubicBezTo>
                  <a:cubicBezTo>
                    <a:pt x="118805" y="76111"/>
                    <a:pt x="118805" y="76111"/>
                    <a:pt x="118805" y="76111"/>
                  </a:cubicBezTo>
                  <a:cubicBezTo>
                    <a:pt x="118805" y="74444"/>
                    <a:pt x="118805" y="74444"/>
                    <a:pt x="118805" y="74444"/>
                  </a:cubicBezTo>
                  <a:cubicBezTo>
                    <a:pt x="118805" y="73333"/>
                    <a:pt x="118805" y="73333"/>
                    <a:pt x="118805" y="73333"/>
                  </a:cubicBezTo>
                  <a:cubicBezTo>
                    <a:pt x="120000" y="72222"/>
                    <a:pt x="120000" y="72222"/>
                    <a:pt x="120000" y="72222"/>
                  </a:cubicBezTo>
                  <a:cubicBezTo>
                    <a:pt x="119402" y="71666"/>
                    <a:pt x="119402" y="71666"/>
                    <a:pt x="119402" y="71666"/>
                  </a:cubicBezTo>
                  <a:lnTo>
                    <a:pt x="118208" y="71111"/>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9F9EA2"/>
                </a:solidFill>
                <a:latin typeface="Calibri" panose="020F0502020204030204" pitchFamily="34" charset="0"/>
                <a:ea typeface="Source Sans Pro"/>
                <a:cs typeface="Calibri" panose="020F0502020204030204" pitchFamily="34" charset="0"/>
                <a:sym typeface="Source Sans Pro"/>
              </a:endParaRPr>
            </a:p>
          </p:txBody>
        </p:sp>
        <p:sp>
          <p:nvSpPr>
            <p:cNvPr id="93" name="Shape 1419">
              <a:extLst>
                <a:ext uri="{FF2B5EF4-FFF2-40B4-BE49-F238E27FC236}">
                  <a16:creationId xmlns:a16="http://schemas.microsoft.com/office/drawing/2014/main" id="{BBA913EA-1F49-0D49-96DD-49FE8EB7E002}"/>
                </a:ext>
              </a:extLst>
            </p:cNvPr>
            <p:cNvSpPr/>
            <p:nvPr/>
          </p:nvSpPr>
          <p:spPr>
            <a:xfrm>
              <a:off x="7369193" y="2432961"/>
              <a:ext cx="418238" cy="234415"/>
            </a:xfrm>
            <a:custGeom>
              <a:avLst/>
              <a:gdLst/>
              <a:ahLst/>
              <a:cxnLst/>
              <a:rect l="0" t="0" r="0" b="0"/>
              <a:pathLst>
                <a:path w="120000" h="120000" extrusionOk="0">
                  <a:moveTo>
                    <a:pt x="56129" y="109640"/>
                  </a:moveTo>
                  <a:lnTo>
                    <a:pt x="81774" y="101870"/>
                  </a:lnTo>
                  <a:lnTo>
                    <a:pt x="117580" y="88920"/>
                  </a:lnTo>
                  <a:lnTo>
                    <a:pt x="120000" y="87194"/>
                  </a:lnTo>
                  <a:lnTo>
                    <a:pt x="120000" y="84604"/>
                  </a:lnTo>
                  <a:lnTo>
                    <a:pt x="119032" y="80287"/>
                  </a:lnTo>
                  <a:lnTo>
                    <a:pt x="117580" y="76834"/>
                  </a:lnTo>
                  <a:lnTo>
                    <a:pt x="115645" y="74244"/>
                  </a:lnTo>
                  <a:lnTo>
                    <a:pt x="114677" y="74244"/>
                  </a:lnTo>
                  <a:lnTo>
                    <a:pt x="112258" y="71654"/>
                  </a:lnTo>
                  <a:lnTo>
                    <a:pt x="111774" y="69064"/>
                  </a:lnTo>
                  <a:lnTo>
                    <a:pt x="110322" y="67338"/>
                  </a:lnTo>
                  <a:lnTo>
                    <a:pt x="109354" y="63884"/>
                  </a:lnTo>
                  <a:lnTo>
                    <a:pt x="108387" y="62158"/>
                  </a:lnTo>
                  <a:lnTo>
                    <a:pt x="108387" y="60431"/>
                  </a:lnTo>
                  <a:lnTo>
                    <a:pt x="109354" y="58705"/>
                  </a:lnTo>
                  <a:lnTo>
                    <a:pt x="111290" y="60431"/>
                  </a:lnTo>
                  <a:lnTo>
                    <a:pt x="110322" y="57841"/>
                  </a:lnTo>
                  <a:lnTo>
                    <a:pt x="109354" y="55251"/>
                  </a:lnTo>
                  <a:lnTo>
                    <a:pt x="108387" y="54388"/>
                  </a:lnTo>
                  <a:lnTo>
                    <a:pt x="104032" y="51798"/>
                  </a:lnTo>
                  <a:lnTo>
                    <a:pt x="102096" y="46618"/>
                  </a:lnTo>
                  <a:lnTo>
                    <a:pt x="102096" y="45755"/>
                  </a:lnTo>
                  <a:lnTo>
                    <a:pt x="104032" y="47482"/>
                  </a:lnTo>
                  <a:lnTo>
                    <a:pt x="106451" y="48345"/>
                  </a:lnTo>
                  <a:lnTo>
                    <a:pt x="106935" y="50935"/>
                  </a:lnTo>
                  <a:lnTo>
                    <a:pt x="109838" y="51798"/>
                  </a:lnTo>
                  <a:lnTo>
                    <a:pt x="108870" y="48345"/>
                  </a:lnTo>
                  <a:lnTo>
                    <a:pt x="108870" y="44028"/>
                  </a:lnTo>
                  <a:lnTo>
                    <a:pt x="108870" y="41438"/>
                  </a:lnTo>
                  <a:lnTo>
                    <a:pt x="106935" y="42302"/>
                  </a:lnTo>
                  <a:lnTo>
                    <a:pt x="104032" y="38848"/>
                  </a:lnTo>
                  <a:lnTo>
                    <a:pt x="102580" y="35395"/>
                  </a:lnTo>
                  <a:lnTo>
                    <a:pt x="102096" y="35395"/>
                  </a:lnTo>
                  <a:lnTo>
                    <a:pt x="101612" y="37122"/>
                  </a:lnTo>
                  <a:lnTo>
                    <a:pt x="100161" y="37122"/>
                  </a:lnTo>
                  <a:lnTo>
                    <a:pt x="98225" y="33669"/>
                  </a:lnTo>
                  <a:lnTo>
                    <a:pt x="96290" y="31942"/>
                  </a:lnTo>
                  <a:lnTo>
                    <a:pt x="94354" y="31079"/>
                  </a:lnTo>
                  <a:lnTo>
                    <a:pt x="93387" y="31942"/>
                  </a:lnTo>
                  <a:lnTo>
                    <a:pt x="91935" y="32805"/>
                  </a:lnTo>
                  <a:lnTo>
                    <a:pt x="90967" y="31079"/>
                  </a:lnTo>
                  <a:lnTo>
                    <a:pt x="90967" y="21582"/>
                  </a:lnTo>
                  <a:lnTo>
                    <a:pt x="92419" y="20719"/>
                  </a:lnTo>
                  <a:lnTo>
                    <a:pt x="93387" y="18129"/>
                  </a:lnTo>
                  <a:lnTo>
                    <a:pt x="92903" y="14676"/>
                  </a:lnTo>
                  <a:lnTo>
                    <a:pt x="90967" y="12086"/>
                  </a:lnTo>
                  <a:lnTo>
                    <a:pt x="88548" y="8633"/>
                  </a:lnTo>
                  <a:lnTo>
                    <a:pt x="83709" y="3453"/>
                  </a:lnTo>
                  <a:lnTo>
                    <a:pt x="82741" y="4316"/>
                  </a:lnTo>
                  <a:lnTo>
                    <a:pt x="81290" y="6906"/>
                  </a:lnTo>
                  <a:lnTo>
                    <a:pt x="80322" y="6906"/>
                  </a:lnTo>
                  <a:lnTo>
                    <a:pt x="77419" y="4316"/>
                  </a:lnTo>
                  <a:lnTo>
                    <a:pt x="73064" y="0"/>
                  </a:lnTo>
                  <a:lnTo>
                    <a:pt x="73064" y="6906"/>
                  </a:lnTo>
                  <a:lnTo>
                    <a:pt x="72096" y="12949"/>
                  </a:lnTo>
                  <a:lnTo>
                    <a:pt x="71129" y="15539"/>
                  </a:lnTo>
                  <a:lnTo>
                    <a:pt x="69677" y="18129"/>
                  </a:lnTo>
                  <a:lnTo>
                    <a:pt x="67258" y="25899"/>
                  </a:lnTo>
                  <a:lnTo>
                    <a:pt x="66774" y="24172"/>
                  </a:lnTo>
                  <a:lnTo>
                    <a:pt x="65322" y="24172"/>
                  </a:lnTo>
                  <a:lnTo>
                    <a:pt x="64838" y="24172"/>
                  </a:lnTo>
                  <a:lnTo>
                    <a:pt x="64354" y="27625"/>
                  </a:lnTo>
                  <a:lnTo>
                    <a:pt x="63387" y="31079"/>
                  </a:lnTo>
                  <a:lnTo>
                    <a:pt x="61935" y="37985"/>
                  </a:lnTo>
                  <a:lnTo>
                    <a:pt x="61451" y="39712"/>
                  </a:lnTo>
                  <a:lnTo>
                    <a:pt x="60483" y="38848"/>
                  </a:lnTo>
                  <a:lnTo>
                    <a:pt x="58064" y="37122"/>
                  </a:lnTo>
                  <a:lnTo>
                    <a:pt x="56129" y="35395"/>
                  </a:lnTo>
                  <a:lnTo>
                    <a:pt x="55645" y="41438"/>
                  </a:lnTo>
                  <a:lnTo>
                    <a:pt x="54193" y="51798"/>
                  </a:lnTo>
                  <a:lnTo>
                    <a:pt x="52741" y="58705"/>
                  </a:lnTo>
                  <a:lnTo>
                    <a:pt x="50322" y="63021"/>
                  </a:lnTo>
                  <a:lnTo>
                    <a:pt x="49838" y="67338"/>
                  </a:lnTo>
                  <a:lnTo>
                    <a:pt x="50322" y="74244"/>
                  </a:lnTo>
                  <a:lnTo>
                    <a:pt x="48387" y="76834"/>
                  </a:lnTo>
                  <a:lnTo>
                    <a:pt x="43064" y="82014"/>
                  </a:lnTo>
                  <a:lnTo>
                    <a:pt x="39677" y="87194"/>
                  </a:lnTo>
                  <a:lnTo>
                    <a:pt x="35322" y="88920"/>
                  </a:lnTo>
                  <a:lnTo>
                    <a:pt x="33387" y="86330"/>
                  </a:lnTo>
                  <a:lnTo>
                    <a:pt x="30483" y="92374"/>
                  </a:lnTo>
                  <a:lnTo>
                    <a:pt x="29516" y="92374"/>
                  </a:lnTo>
                  <a:lnTo>
                    <a:pt x="27096" y="90647"/>
                  </a:lnTo>
                  <a:lnTo>
                    <a:pt x="24193" y="86330"/>
                  </a:lnTo>
                  <a:lnTo>
                    <a:pt x="23709" y="83741"/>
                  </a:lnTo>
                  <a:lnTo>
                    <a:pt x="22258" y="83741"/>
                  </a:lnTo>
                  <a:lnTo>
                    <a:pt x="21774" y="85467"/>
                  </a:lnTo>
                  <a:lnTo>
                    <a:pt x="20806" y="88920"/>
                  </a:lnTo>
                  <a:lnTo>
                    <a:pt x="18870" y="94100"/>
                  </a:lnTo>
                  <a:lnTo>
                    <a:pt x="13548" y="97553"/>
                  </a:lnTo>
                  <a:lnTo>
                    <a:pt x="12096" y="101870"/>
                  </a:lnTo>
                  <a:lnTo>
                    <a:pt x="10645" y="109640"/>
                  </a:lnTo>
                  <a:lnTo>
                    <a:pt x="8709" y="110503"/>
                  </a:lnTo>
                  <a:lnTo>
                    <a:pt x="7258" y="112230"/>
                  </a:lnTo>
                  <a:lnTo>
                    <a:pt x="4838" y="114820"/>
                  </a:lnTo>
                  <a:lnTo>
                    <a:pt x="2903" y="117410"/>
                  </a:lnTo>
                  <a:lnTo>
                    <a:pt x="0" y="120000"/>
                  </a:lnTo>
                  <a:lnTo>
                    <a:pt x="30967" y="114820"/>
                  </a:lnTo>
                  <a:lnTo>
                    <a:pt x="56129" y="10964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4" name="Shape 1420">
              <a:extLst>
                <a:ext uri="{FF2B5EF4-FFF2-40B4-BE49-F238E27FC236}">
                  <a16:creationId xmlns:a16="http://schemas.microsoft.com/office/drawing/2014/main" id="{0EB9E24B-A0A4-C344-9E97-E43617880B0D}"/>
                </a:ext>
              </a:extLst>
            </p:cNvPr>
            <p:cNvSpPr/>
            <p:nvPr/>
          </p:nvSpPr>
          <p:spPr>
            <a:xfrm>
              <a:off x="7406293" y="2750012"/>
              <a:ext cx="269831" cy="209119"/>
            </a:xfrm>
            <a:custGeom>
              <a:avLst/>
              <a:gdLst/>
              <a:ahLst/>
              <a:cxnLst/>
              <a:rect l="0" t="0" r="0" b="0"/>
              <a:pathLst>
                <a:path w="120000" h="120000" extrusionOk="0">
                  <a:moveTo>
                    <a:pt x="62222" y="11428"/>
                  </a:moveTo>
                  <a:cubicBezTo>
                    <a:pt x="59682" y="3265"/>
                    <a:pt x="59682" y="3265"/>
                    <a:pt x="59682" y="3265"/>
                  </a:cubicBezTo>
                  <a:cubicBezTo>
                    <a:pt x="55873" y="816"/>
                    <a:pt x="55873" y="816"/>
                    <a:pt x="55873" y="816"/>
                  </a:cubicBezTo>
                  <a:cubicBezTo>
                    <a:pt x="50158" y="0"/>
                    <a:pt x="50158" y="0"/>
                    <a:pt x="50158" y="0"/>
                  </a:cubicBezTo>
                  <a:cubicBezTo>
                    <a:pt x="45714" y="816"/>
                    <a:pt x="45714" y="816"/>
                    <a:pt x="45714" y="816"/>
                  </a:cubicBezTo>
                  <a:cubicBezTo>
                    <a:pt x="42539" y="3265"/>
                    <a:pt x="42539" y="3265"/>
                    <a:pt x="42539" y="3265"/>
                  </a:cubicBezTo>
                  <a:cubicBezTo>
                    <a:pt x="40634" y="4081"/>
                    <a:pt x="40634" y="4081"/>
                    <a:pt x="40634" y="4081"/>
                  </a:cubicBezTo>
                  <a:cubicBezTo>
                    <a:pt x="36825" y="4897"/>
                    <a:pt x="36825" y="4897"/>
                    <a:pt x="36825" y="4897"/>
                  </a:cubicBezTo>
                  <a:cubicBezTo>
                    <a:pt x="29206" y="3265"/>
                    <a:pt x="29206" y="3265"/>
                    <a:pt x="29206" y="3265"/>
                  </a:cubicBezTo>
                  <a:cubicBezTo>
                    <a:pt x="24761" y="3265"/>
                    <a:pt x="24761" y="3265"/>
                    <a:pt x="24761" y="3265"/>
                  </a:cubicBezTo>
                  <a:cubicBezTo>
                    <a:pt x="19682" y="4081"/>
                    <a:pt x="19682" y="4081"/>
                    <a:pt x="19682" y="4081"/>
                  </a:cubicBezTo>
                  <a:cubicBezTo>
                    <a:pt x="16507" y="5714"/>
                    <a:pt x="16507" y="5714"/>
                    <a:pt x="16507" y="5714"/>
                  </a:cubicBezTo>
                  <a:cubicBezTo>
                    <a:pt x="7619" y="14693"/>
                    <a:pt x="7619" y="14693"/>
                    <a:pt x="7619" y="14693"/>
                  </a:cubicBezTo>
                  <a:cubicBezTo>
                    <a:pt x="7619" y="14693"/>
                    <a:pt x="7619" y="14693"/>
                    <a:pt x="7619" y="14693"/>
                  </a:cubicBezTo>
                  <a:cubicBezTo>
                    <a:pt x="6984" y="16326"/>
                    <a:pt x="6984" y="16326"/>
                    <a:pt x="6984" y="16326"/>
                  </a:cubicBezTo>
                  <a:cubicBezTo>
                    <a:pt x="6984" y="17959"/>
                    <a:pt x="6984" y="17959"/>
                    <a:pt x="6984" y="17959"/>
                  </a:cubicBezTo>
                  <a:cubicBezTo>
                    <a:pt x="5714" y="18775"/>
                    <a:pt x="5714" y="18775"/>
                    <a:pt x="5714" y="18775"/>
                  </a:cubicBezTo>
                  <a:cubicBezTo>
                    <a:pt x="3174" y="21224"/>
                    <a:pt x="3174" y="21224"/>
                    <a:pt x="3174" y="21224"/>
                  </a:cubicBezTo>
                  <a:cubicBezTo>
                    <a:pt x="0" y="23673"/>
                    <a:pt x="0" y="23673"/>
                    <a:pt x="0" y="23673"/>
                  </a:cubicBezTo>
                  <a:cubicBezTo>
                    <a:pt x="0" y="26122"/>
                    <a:pt x="0" y="26122"/>
                    <a:pt x="0" y="26122"/>
                  </a:cubicBezTo>
                  <a:cubicBezTo>
                    <a:pt x="1269" y="27755"/>
                    <a:pt x="1269" y="27755"/>
                    <a:pt x="1269" y="27755"/>
                  </a:cubicBezTo>
                  <a:cubicBezTo>
                    <a:pt x="2539" y="30204"/>
                    <a:pt x="2539" y="30204"/>
                    <a:pt x="2539" y="30204"/>
                  </a:cubicBezTo>
                  <a:cubicBezTo>
                    <a:pt x="10158" y="34285"/>
                    <a:pt x="10158" y="34285"/>
                    <a:pt x="10158" y="34285"/>
                  </a:cubicBezTo>
                  <a:cubicBezTo>
                    <a:pt x="12063" y="36734"/>
                    <a:pt x="12063" y="36734"/>
                    <a:pt x="12063" y="36734"/>
                  </a:cubicBezTo>
                  <a:cubicBezTo>
                    <a:pt x="13968" y="40000"/>
                    <a:pt x="13968" y="40000"/>
                    <a:pt x="13968" y="40000"/>
                  </a:cubicBezTo>
                  <a:cubicBezTo>
                    <a:pt x="15238" y="43265"/>
                    <a:pt x="15238" y="43265"/>
                    <a:pt x="15238" y="43265"/>
                  </a:cubicBezTo>
                  <a:cubicBezTo>
                    <a:pt x="18412" y="47346"/>
                    <a:pt x="18412" y="47346"/>
                    <a:pt x="18412" y="47346"/>
                  </a:cubicBezTo>
                  <a:cubicBezTo>
                    <a:pt x="21587" y="52244"/>
                    <a:pt x="21587" y="52244"/>
                    <a:pt x="21587" y="52244"/>
                  </a:cubicBezTo>
                  <a:cubicBezTo>
                    <a:pt x="31746" y="62857"/>
                    <a:pt x="31746" y="62857"/>
                    <a:pt x="31746" y="62857"/>
                  </a:cubicBezTo>
                  <a:cubicBezTo>
                    <a:pt x="34920" y="66122"/>
                    <a:pt x="34920" y="66122"/>
                    <a:pt x="34920" y="66122"/>
                  </a:cubicBezTo>
                  <a:cubicBezTo>
                    <a:pt x="38730" y="72653"/>
                    <a:pt x="38730" y="72653"/>
                    <a:pt x="38730" y="72653"/>
                  </a:cubicBezTo>
                  <a:cubicBezTo>
                    <a:pt x="41904" y="78367"/>
                    <a:pt x="41904" y="78367"/>
                    <a:pt x="41904" y="78367"/>
                  </a:cubicBezTo>
                  <a:cubicBezTo>
                    <a:pt x="46349" y="80816"/>
                    <a:pt x="46349" y="80816"/>
                    <a:pt x="46349" y="80816"/>
                  </a:cubicBezTo>
                  <a:cubicBezTo>
                    <a:pt x="48253" y="83265"/>
                    <a:pt x="48253" y="83265"/>
                    <a:pt x="48253" y="83265"/>
                  </a:cubicBezTo>
                  <a:cubicBezTo>
                    <a:pt x="50158" y="85714"/>
                    <a:pt x="50158" y="85714"/>
                    <a:pt x="50158" y="85714"/>
                  </a:cubicBezTo>
                  <a:cubicBezTo>
                    <a:pt x="52063" y="87346"/>
                    <a:pt x="52063" y="87346"/>
                    <a:pt x="52063" y="87346"/>
                  </a:cubicBezTo>
                  <a:cubicBezTo>
                    <a:pt x="53333" y="88979"/>
                    <a:pt x="53333" y="88979"/>
                    <a:pt x="53333" y="88979"/>
                  </a:cubicBezTo>
                  <a:cubicBezTo>
                    <a:pt x="55238" y="93061"/>
                    <a:pt x="55238" y="93061"/>
                    <a:pt x="55238" y="93061"/>
                  </a:cubicBezTo>
                  <a:cubicBezTo>
                    <a:pt x="56507" y="95510"/>
                    <a:pt x="56507" y="95510"/>
                    <a:pt x="56507" y="95510"/>
                  </a:cubicBezTo>
                  <a:cubicBezTo>
                    <a:pt x="56507" y="97142"/>
                    <a:pt x="56507" y="97142"/>
                    <a:pt x="56507" y="97142"/>
                  </a:cubicBezTo>
                  <a:cubicBezTo>
                    <a:pt x="57142" y="99591"/>
                    <a:pt x="57142" y="99591"/>
                    <a:pt x="57142" y="99591"/>
                  </a:cubicBezTo>
                  <a:cubicBezTo>
                    <a:pt x="57777" y="101224"/>
                    <a:pt x="57777" y="101224"/>
                    <a:pt x="57777" y="101224"/>
                  </a:cubicBezTo>
                  <a:cubicBezTo>
                    <a:pt x="58412" y="101224"/>
                    <a:pt x="58412" y="101224"/>
                    <a:pt x="58412" y="101224"/>
                  </a:cubicBezTo>
                  <a:cubicBezTo>
                    <a:pt x="60317" y="102040"/>
                    <a:pt x="60317" y="102040"/>
                    <a:pt x="60317" y="102040"/>
                  </a:cubicBezTo>
                  <a:cubicBezTo>
                    <a:pt x="62222" y="103673"/>
                    <a:pt x="62222" y="103673"/>
                    <a:pt x="62222" y="103673"/>
                  </a:cubicBezTo>
                  <a:cubicBezTo>
                    <a:pt x="62222" y="104489"/>
                    <a:pt x="62222" y="104489"/>
                    <a:pt x="62222" y="104489"/>
                  </a:cubicBezTo>
                  <a:cubicBezTo>
                    <a:pt x="62222" y="106122"/>
                    <a:pt x="62222" y="106122"/>
                    <a:pt x="62222" y="106122"/>
                  </a:cubicBezTo>
                  <a:cubicBezTo>
                    <a:pt x="62857" y="108571"/>
                    <a:pt x="62857" y="108571"/>
                    <a:pt x="62857" y="108571"/>
                  </a:cubicBezTo>
                  <a:cubicBezTo>
                    <a:pt x="65396" y="111836"/>
                    <a:pt x="65396" y="111836"/>
                    <a:pt x="65396" y="111836"/>
                  </a:cubicBezTo>
                  <a:cubicBezTo>
                    <a:pt x="65396" y="112653"/>
                    <a:pt x="65396" y="112653"/>
                    <a:pt x="65396" y="112653"/>
                  </a:cubicBezTo>
                  <a:cubicBezTo>
                    <a:pt x="65396" y="115918"/>
                    <a:pt x="65396" y="115918"/>
                    <a:pt x="65396" y="115918"/>
                  </a:cubicBezTo>
                  <a:cubicBezTo>
                    <a:pt x="66031" y="118367"/>
                    <a:pt x="66031" y="118367"/>
                    <a:pt x="66031" y="118367"/>
                  </a:cubicBezTo>
                  <a:cubicBezTo>
                    <a:pt x="67301" y="119183"/>
                    <a:pt x="67301" y="119183"/>
                    <a:pt x="67301" y="119183"/>
                  </a:cubicBezTo>
                  <a:cubicBezTo>
                    <a:pt x="68571" y="120000"/>
                    <a:pt x="68571" y="120000"/>
                    <a:pt x="68571" y="120000"/>
                  </a:cubicBezTo>
                  <a:cubicBezTo>
                    <a:pt x="68571" y="115102"/>
                    <a:pt x="68571" y="115102"/>
                    <a:pt x="68571" y="115102"/>
                  </a:cubicBezTo>
                  <a:cubicBezTo>
                    <a:pt x="69841" y="114285"/>
                    <a:pt x="69841" y="114285"/>
                    <a:pt x="69841" y="114285"/>
                  </a:cubicBezTo>
                  <a:cubicBezTo>
                    <a:pt x="73015" y="114285"/>
                    <a:pt x="73015" y="114285"/>
                    <a:pt x="73015" y="114285"/>
                  </a:cubicBezTo>
                  <a:cubicBezTo>
                    <a:pt x="73650" y="114285"/>
                    <a:pt x="73650" y="114285"/>
                    <a:pt x="73650" y="114285"/>
                  </a:cubicBezTo>
                  <a:cubicBezTo>
                    <a:pt x="73650" y="114285"/>
                    <a:pt x="74920" y="113469"/>
                    <a:pt x="74920" y="113469"/>
                  </a:cubicBezTo>
                  <a:cubicBezTo>
                    <a:pt x="74920" y="112653"/>
                    <a:pt x="74285" y="111836"/>
                    <a:pt x="74285" y="111836"/>
                  </a:cubicBezTo>
                  <a:cubicBezTo>
                    <a:pt x="73650" y="111836"/>
                    <a:pt x="73650" y="111836"/>
                    <a:pt x="73650" y="111836"/>
                  </a:cubicBezTo>
                  <a:cubicBezTo>
                    <a:pt x="73650" y="111836"/>
                    <a:pt x="71111" y="111020"/>
                    <a:pt x="71111" y="111020"/>
                  </a:cubicBezTo>
                  <a:cubicBezTo>
                    <a:pt x="70476" y="111020"/>
                    <a:pt x="69841" y="109387"/>
                    <a:pt x="69841" y="109387"/>
                  </a:cubicBezTo>
                  <a:cubicBezTo>
                    <a:pt x="69841" y="108571"/>
                    <a:pt x="69841" y="108571"/>
                    <a:pt x="69841" y="108571"/>
                  </a:cubicBezTo>
                  <a:cubicBezTo>
                    <a:pt x="70476" y="105306"/>
                    <a:pt x="70476" y="105306"/>
                    <a:pt x="70476" y="105306"/>
                  </a:cubicBezTo>
                  <a:cubicBezTo>
                    <a:pt x="73015" y="107755"/>
                    <a:pt x="73015" y="107755"/>
                    <a:pt x="73015" y="107755"/>
                  </a:cubicBezTo>
                  <a:cubicBezTo>
                    <a:pt x="73650" y="108571"/>
                    <a:pt x="73650" y="108571"/>
                    <a:pt x="73650" y="108571"/>
                  </a:cubicBezTo>
                  <a:cubicBezTo>
                    <a:pt x="75555" y="110204"/>
                    <a:pt x="75555" y="110204"/>
                    <a:pt x="75555" y="110204"/>
                  </a:cubicBezTo>
                  <a:cubicBezTo>
                    <a:pt x="78095" y="109387"/>
                    <a:pt x="78095" y="109387"/>
                    <a:pt x="78095" y="109387"/>
                  </a:cubicBezTo>
                  <a:cubicBezTo>
                    <a:pt x="78730" y="104489"/>
                    <a:pt x="78730" y="104489"/>
                    <a:pt x="78730" y="104489"/>
                  </a:cubicBezTo>
                  <a:cubicBezTo>
                    <a:pt x="78730" y="103673"/>
                    <a:pt x="78730" y="103673"/>
                    <a:pt x="78730" y="103673"/>
                  </a:cubicBezTo>
                  <a:cubicBezTo>
                    <a:pt x="78095" y="100408"/>
                    <a:pt x="78095" y="100408"/>
                    <a:pt x="78095" y="100408"/>
                  </a:cubicBezTo>
                  <a:cubicBezTo>
                    <a:pt x="80000" y="100408"/>
                    <a:pt x="80000" y="100408"/>
                    <a:pt x="80000" y="100408"/>
                  </a:cubicBezTo>
                  <a:cubicBezTo>
                    <a:pt x="82539" y="100408"/>
                    <a:pt x="82539" y="100408"/>
                    <a:pt x="82539" y="100408"/>
                  </a:cubicBezTo>
                  <a:cubicBezTo>
                    <a:pt x="85714" y="97959"/>
                    <a:pt x="85714" y="97959"/>
                    <a:pt x="85714" y="97959"/>
                  </a:cubicBezTo>
                  <a:cubicBezTo>
                    <a:pt x="85714" y="97142"/>
                    <a:pt x="85714" y="97142"/>
                    <a:pt x="85714" y="97142"/>
                  </a:cubicBezTo>
                  <a:cubicBezTo>
                    <a:pt x="84444" y="96326"/>
                    <a:pt x="84444" y="96326"/>
                    <a:pt x="84444" y="96326"/>
                  </a:cubicBezTo>
                  <a:cubicBezTo>
                    <a:pt x="83174" y="96326"/>
                    <a:pt x="83174" y="96326"/>
                    <a:pt x="83174" y="96326"/>
                  </a:cubicBezTo>
                  <a:cubicBezTo>
                    <a:pt x="81904" y="95510"/>
                    <a:pt x="81904" y="95510"/>
                    <a:pt x="81904" y="95510"/>
                  </a:cubicBezTo>
                  <a:cubicBezTo>
                    <a:pt x="81904" y="93877"/>
                    <a:pt x="81904" y="93877"/>
                    <a:pt x="81904" y="93877"/>
                  </a:cubicBezTo>
                  <a:cubicBezTo>
                    <a:pt x="83809" y="93061"/>
                    <a:pt x="83809" y="93061"/>
                    <a:pt x="83809" y="93061"/>
                  </a:cubicBezTo>
                  <a:cubicBezTo>
                    <a:pt x="84444" y="93877"/>
                    <a:pt x="84444" y="93877"/>
                    <a:pt x="84444" y="93877"/>
                  </a:cubicBezTo>
                  <a:cubicBezTo>
                    <a:pt x="86349" y="95510"/>
                    <a:pt x="86349" y="95510"/>
                    <a:pt x="86349" y="95510"/>
                  </a:cubicBezTo>
                  <a:cubicBezTo>
                    <a:pt x="87619" y="95510"/>
                    <a:pt x="87619" y="95510"/>
                    <a:pt x="87619" y="95510"/>
                  </a:cubicBezTo>
                  <a:cubicBezTo>
                    <a:pt x="90158" y="93061"/>
                    <a:pt x="90158" y="93061"/>
                    <a:pt x="90158" y="93061"/>
                  </a:cubicBezTo>
                  <a:cubicBezTo>
                    <a:pt x="92063" y="89795"/>
                    <a:pt x="92063" y="89795"/>
                    <a:pt x="92063" y="89795"/>
                  </a:cubicBezTo>
                  <a:cubicBezTo>
                    <a:pt x="91428" y="87346"/>
                    <a:pt x="91428" y="87346"/>
                    <a:pt x="91428" y="87346"/>
                  </a:cubicBezTo>
                  <a:cubicBezTo>
                    <a:pt x="89523" y="85714"/>
                    <a:pt x="89523" y="85714"/>
                    <a:pt x="89523" y="85714"/>
                  </a:cubicBezTo>
                  <a:cubicBezTo>
                    <a:pt x="89523" y="84897"/>
                    <a:pt x="89523" y="84897"/>
                    <a:pt x="89523" y="84897"/>
                  </a:cubicBezTo>
                  <a:cubicBezTo>
                    <a:pt x="90793" y="84081"/>
                    <a:pt x="90793" y="84081"/>
                    <a:pt x="90793" y="84081"/>
                  </a:cubicBezTo>
                  <a:cubicBezTo>
                    <a:pt x="93333" y="85714"/>
                    <a:pt x="93333" y="85714"/>
                    <a:pt x="93333" y="85714"/>
                  </a:cubicBezTo>
                  <a:cubicBezTo>
                    <a:pt x="94603" y="84081"/>
                    <a:pt x="94603" y="84081"/>
                    <a:pt x="94603" y="84081"/>
                  </a:cubicBezTo>
                  <a:cubicBezTo>
                    <a:pt x="95873" y="81632"/>
                    <a:pt x="95873" y="81632"/>
                    <a:pt x="95873" y="81632"/>
                  </a:cubicBezTo>
                  <a:cubicBezTo>
                    <a:pt x="98412" y="75918"/>
                    <a:pt x="98412" y="75918"/>
                    <a:pt x="98412" y="75918"/>
                  </a:cubicBezTo>
                  <a:cubicBezTo>
                    <a:pt x="100952" y="73469"/>
                    <a:pt x="100952" y="73469"/>
                    <a:pt x="100952" y="73469"/>
                  </a:cubicBezTo>
                  <a:cubicBezTo>
                    <a:pt x="104126" y="72653"/>
                    <a:pt x="104126" y="72653"/>
                    <a:pt x="104126" y="72653"/>
                  </a:cubicBezTo>
                  <a:cubicBezTo>
                    <a:pt x="106031" y="68571"/>
                    <a:pt x="106031" y="68571"/>
                    <a:pt x="106031" y="68571"/>
                  </a:cubicBezTo>
                  <a:cubicBezTo>
                    <a:pt x="107301" y="66122"/>
                    <a:pt x="107301" y="66122"/>
                    <a:pt x="107301" y="66122"/>
                  </a:cubicBezTo>
                  <a:cubicBezTo>
                    <a:pt x="106031" y="64489"/>
                    <a:pt x="106031" y="64489"/>
                    <a:pt x="106031" y="64489"/>
                  </a:cubicBezTo>
                  <a:cubicBezTo>
                    <a:pt x="104761" y="61224"/>
                    <a:pt x="104761" y="61224"/>
                    <a:pt x="104761" y="61224"/>
                  </a:cubicBezTo>
                  <a:cubicBezTo>
                    <a:pt x="106031" y="61224"/>
                    <a:pt x="106031" y="61224"/>
                    <a:pt x="106031" y="61224"/>
                  </a:cubicBezTo>
                  <a:cubicBezTo>
                    <a:pt x="107301" y="61224"/>
                    <a:pt x="107301" y="61224"/>
                    <a:pt x="107301" y="61224"/>
                  </a:cubicBezTo>
                  <a:cubicBezTo>
                    <a:pt x="107301" y="58775"/>
                    <a:pt x="107301" y="58775"/>
                    <a:pt x="107301" y="58775"/>
                  </a:cubicBezTo>
                  <a:cubicBezTo>
                    <a:pt x="107936" y="57142"/>
                    <a:pt x="107936" y="57142"/>
                    <a:pt x="107936" y="57142"/>
                  </a:cubicBezTo>
                  <a:cubicBezTo>
                    <a:pt x="109841" y="53877"/>
                    <a:pt x="109841" y="53877"/>
                    <a:pt x="109841" y="53877"/>
                  </a:cubicBezTo>
                  <a:cubicBezTo>
                    <a:pt x="111111" y="48979"/>
                    <a:pt x="111111" y="48979"/>
                    <a:pt x="111111" y="48979"/>
                  </a:cubicBezTo>
                  <a:cubicBezTo>
                    <a:pt x="112380" y="45714"/>
                    <a:pt x="112380" y="45714"/>
                    <a:pt x="112380" y="45714"/>
                  </a:cubicBezTo>
                  <a:cubicBezTo>
                    <a:pt x="113015" y="44081"/>
                    <a:pt x="113015" y="44081"/>
                    <a:pt x="113015" y="44081"/>
                  </a:cubicBezTo>
                  <a:cubicBezTo>
                    <a:pt x="114285" y="42448"/>
                    <a:pt x="114285" y="42448"/>
                    <a:pt x="114285" y="42448"/>
                  </a:cubicBezTo>
                  <a:cubicBezTo>
                    <a:pt x="118730" y="37551"/>
                    <a:pt x="118730" y="37551"/>
                    <a:pt x="118730" y="37551"/>
                  </a:cubicBezTo>
                  <a:cubicBezTo>
                    <a:pt x="120000" y="35918"/>
                    <a:pt x="120000" y="35918"/>
                    <a:pt x="120000" y="35918"/>
                  </a:cubicBezTo>
                  <a:cubicBezTo>
                    <a:pt x="87619" y="4897"/>
                    <a:pt x="87619" y="4897"/>
                    <a:pt x="87619" y="4897"/>
                  </a:cubicBezTo>
                  <a:lnTo>
                    <a:pt x="62222" y="11428"/>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5" name="Shape 1421">
              <a:extLst>
                <a:ext uri="{FF2B5EF4-FFF2-40B4-BE49-F238E27FC236}">
                  <a16:creationId xmlns:a16="http://schemas.microsoft.com/office/drawing/2014/main" id="{2291F802-7E19-FE4D-9B23-6C85FFC0BC10}"/>
                </a:ext>
              </a:extLst>
            </p:cNvPr>
            <p:cNvSpPr/>
            <p:nvPr/>
          </p:nvSpPr>
          <p:spPr>
            <a:xfrm>
              <a:off x="7128032" y="2788801"/>
              <a:ext cx="212491" cy="340660"/>
            </a:xfrm>
            <a:custGeom>
              <a:avLst/>
              <a:gdLst/>
              <a:ahLst/>
              <a:cxnLst/>
              <a:rect l="0" t="0" r="0" b="0"/>
              <a:pathLst>
                <a:path w="120000" h="120000" extrusionOk="0">
                  <a:moveTo>
                    <a:pt x="38095" y="111683"/>
                  </a:moveTo>
                  <a:lnTo>
                    <a:pt x="37142" y="108712"/>
                  </a:lnTo>
                  <a:lnTo>
                    <a:pt x="33333" y="105742"/>
                  </a:lnTo>
                  <a:lnTo>
                    <a:pt x="31428" y="104554"/>
                  </a:lnTo>
                  <a:lnTo>
                    <a:pt x="31428" y="102772"/>
                  </a:lnTo>
                  <a:lnTo>
                    <a:pt x="34285" y="102178"/>
                  </a:lnTo>
                  <a:lnTo>
                    <a:pt x="40952" y="100990"/>
                  </a:lnTo>
                  <a:lnTo>
                    <a:pt x="48571" y="99801"/>
                  </a:lnTo>
                  <a:lnTo>
                    <a:pt x="120000" y="96237"/>
                  </a:lnTo>
                  <a:lnTo>
                    <a:pt x="119047" y="95643"/>
                  </a:lnTo>
                  <a:lnTo>
                    <a:pt x="115238" y="92673"/>
                  </a:lnTo>
                  <a:lnTo>
                    <a:pt x="114285" y="90891"/>
                  </a:lnTo>
                  <a:lnTo>
                    <a:pt x="112380" y="89108"/>
                  </a:lnTo>
                  <a:lnTo>
                    <a:pt x="113333" y="87920"/>
                  </a:lnTo>
                  <a:lnTo>
                    <a:pt x="115238" y="86732"/>
                  </a:lnTo>
                  <a:lnTo>
                    <a:pt x="114285" y="83762"/>
                  </a:lnTo>
                  <a:lnTo>
                    <a:pt x="112380" y="81980"/>
                  </a:lnTo>
                  <a:lnTo>
                    <a:pt x="110476" y="77227"/>
                  </a:lnTo>
                  <a:lnTo>
                    <a:pt x="110476" y="74257"/>
                  </a:lnTo>
                  <a:lnTo>
                    <a:pt x="113333" y="73069"/>
                  </a:lnTo>
                  <a:lnTo>
                    <a:pt x="114285" y="70693"/>
                  </a:lnTo>
                  <a:lnTo>
                    <a:pt x="110476" y="69504"/>
                  </a:lnTo>
                  <a:lnTo>
                    <a:pt x="115238" y="67722"/>
                  </a:lnTo>
                  <a:lnTo>
                    <a:pt x="116190" y="65346"/>
                  </a:lnTo>
                  <a:lnTo>
                    <a:pt x="114285" y="64158"/>
                  </a:lnTo>
                  <a:lnTo>
                    <a:pt x="113333" y="61782"/>
                  </a:lnTo>
                  <a:lnTo>
                    <a:pt x="113333" y="59405"/>
                  </a:lnTo>
                  <a:lnTo>
                    <a:pt x="109523" y="56435"/>
                  </a:lnTo>
                  <a:lnTo>
                    <a:pt x="102857" y="49306"/>
                  </a:lnTo>
                  <a:lnTo>
                    <a:pt x="100952" y="44554"/>
                  </a:lnTo>
                  <a:lnTo>
                    <a:pt x="91428" y="24356"/>
                  </a:lnTo>
                  <a:lnTo>
                    <a:pt x="84761" y="7128"/>
                  </a:lnTo>
                  <a:lnTo>
                    <a:pt x="82857" y="0"/>
                  </a:lnTo>
                  <a:lnTo>
                    <a:pt x="89523" y="0"/>
                  </a:lnTo>
                  <a:lnTo>
                    <a:pt x="89523" y="0"/>
                  </a:lnTo>
                  <a:lnTo>
                    <a:pt x="952" y="4158"/>
                  </a:lnTo>
                  <a:lnTo>
                    <a:pt x="952" y="8316"/>
                  </a:lnTo>
                  <a:lnTo>
                    <a:pt x="0" y="62970"/>
                  </a:lnTo>
                  <a:lnTo>
                    <a:pt x="0" y="92079"/>
                  </a:lnTo>
                  <a:lnTo>
                    <a:pt x="5714" y="116435"/>
                  </a:lnTo>
                  <a:lnTo>
                    <a:pt x="7619" y="116435"/>
                  </a:lnTo>
                  <a:lnTo>
                    <a:pt x="10476" y="117029"/>
                  </a:lnTo>
                  <a:lnTo>
                    <a:pt x="14285" y="117623"/>
                  </a:lnTo>
                  <a:lnTo>
                    <a:pt x="15238" y="115841"/>
                  </a:lnTo>
                  <a:lnTo>
                    <a:pt x="14285" y="113465"/>
                  </a:lnTo>
                  <a:lnTo>
                    <a:pt x="15238" y="111089"/>
                  </a:lnTo>
                  <a:lnTo>
                    <a:pt x="17142" y="109900"/>
                  </a:lnTo>
                  <a:lnTo>
                    <a:pt x="20000" y="109306"/>
                  </a:lnTo>
                  <a:lnTo>
                    <a:pt x="20952" y="110495"/>
                  </a:lnTo>
                  <a:lnTo>
                    <a:pt x="20952" y="112277"/>
                  </a:lnTo>
                  <a:lnTo>
                    <a:pt x="20000" y="113465"/>
                  </a:lnTo>
                  <a:lnTo>
                    <a:pt x="20952" y="114653"/>
                  </a:lnTo>
                  <a:lnTo>
                    <a:pt x="21904" y="115247"/>
                  </a:lnTo>
                  <a:lnTo>
                    <a:pt x="23809" y="115841"/>
                  </a:lnTo>
                  <a:lnTo>
                    <a:pt x="25714" y="117029"/>
                  </a:lnTo>
                  <a:lnTo>
                    <a:pt x="25714" y="118217"/>
                  </a:lnTo>
                  <a:lnTo>
                    <a:pt x="25714" y="118811"/>
                  </a:lnTo>
                  <a:lnTo>
                    <a:pt x="23809" y="120000"/>
                  </a:lnTo>
                  <a:lnTo>
                    <a:pt x="25714" y="119405"/>
                  </a:lnTo>
                  <a:lnTo>
                    <a:pt x="29523" y="118811"/>
                  </a:lnTo>
                  <a:lnTo>
                    <a:pt x="34285" y="118217"/>
                  </a:lnTo>
                  <a:lnTo>
                    <a:pt x="36190" y="117029"/>
                  </a:lnTo>
                  <a:lnTo>
                    <a:pt x="37142" y="117029"/>
                  </a:lnTo>
                  <a:lnTo>
                    <a:pt x="40952" y="116435"/>
                  </a:lnTo>
                  <a:lnTo>
                    <a:pt x="41904" y="115841"/>
                  </a:lnTo>
                  <a:lnTo>
                    <a:pt x="41904" y="115841"/>
                  </a:lnTo>
                  <a:lnTo>
                    <a:pt x="38095" y="11168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6" name="Shape 1422">
              <a:extLst>
                <a:ext uri="{FF2B5EF4-FFF2-40B4-BE49-F238E27FC236}">
                  <a16:creationId xmlns:a16="http://schemas.microsoft.com/office/drawing/2014/main" id="{E499CC80-68A4-AD43-A8B9-9A0D100D8E4E}"/>
                </a:ext>
              </a:extLst>
            </p:cNvPr>
            <p:cNvSpPr/>
            <p:nvPr/>
          </p:nvSpPr>
          <p:spPr>
            <a:xfrm>
              <a:off x="6942521" y="2800605"/>
              <a:ext cx="195628" cy="342347"/>
            </a:xfrm>
            <a:custGeom>
              <a:avLst/>
              <a:gdLst/>
              <a:ahLst/>
              <a:cxnLst/>
              <a:rect l="0" t="0" r="0" b="0"/>
              <a:pathLst>
                <a:path w="120000" h="120000" extrusionOk="0">
                  <a:moveTo>
                    <a:pt x="113793" y="87487"/>
                  </a:moveTo>
                  <a:lnTo>
                    <a:pt x="113793" y="58522"/>
                  </a:lnTo>
                  <a:lnTo>
                    <a:pt x="114827" y="4137"/>
                  </a:lnTo>
                  <a:lnTo>
                    <a:pt x="114827" y="0"/>
                  </a:lnTo>
                  <a:lnTo>
                    <a:pt x="42413" y="2955"/>
                  </a:lnTo>
                  <a:lnTo>
                    <a:pt x="42413" y="2955"/>
                  </a:lnTo>
                  <a:lnTo>
                    <a:pt x="43448" y="4729"/>
                  </a:lnTo>
                  <a:lnTo>
                    <a:pt x="39310" y="5911"/>
                  </a:lnTo>
                  <a:lnTo>
                    <a:pt x="37241" y="7093"/>
                  </a:lnTo>
                  <a:lnTo>
                    <a:pt x="36206" y="8866"/>
                  </a:lnTo>
                  <a:lnTo>
                    <a:pt x="34137" y="10049"/>
                  </a:lnTo>
                  <a:lnTo>
                    <a:pt x="33103" y="10049"/>
                  </a:lnTo>
                  <a:lnTo>
                    <a:pt x="31034" y="13004"/>
                  </a:lnTo>
                  <a:lnTo>
                    <a:pt x="31034" y="15369"/>
                  </a:lnTo>
                  <a:lnTo>
                    <a:pt x="27931" y="18325"/>
                  </a:lnTo>
                  <a:lnTo>
                    <a:pt x="22758" y="21871"/>
                  </a:lnTo>
                  <a:lnTo>
                    <a:pt x="19655" y="23645"/>
                  </a:lnTo>
                  <a:lnTo>
                    <a:pt x="18620" y="26009"/>
                  </a:lnTo>
                  <a:lnTo>
                    <a:pt x="20689" y="26600"/>
                  </a:lnTo>
                  <a:lnTo>
                    <a:pt x="18620" y="28374"/>
                  </a:lnTo>
                  <a:lnTo>
                    <a:pt x="16551" y="30738"/>
                  </a:lnTo>
                  <a:lnTo>
                    <a:pt x="17586" y="31921"/>
                  </a:lnTo>
                  <a:lnTo>
                    <a:pt x="16551" y="31921"/>
                  </a:lnTo>
                  <a:lnTo>
                    <a:pt x="13448" y="34285"/>
                  </a:lnTo>
                  <a:lnTo>
                    <a:pt x="11379" y="36059"/>
                  </a:lnTo>
                  <a:lnTo>
                    <a:pt x="12413" y="36650"/>
                  </a:lnTo>
                  <a:lnTo>
                    <a:pt x="11379" y="37832"/>
                  </a:lnTo>
                  <a:lnTo>
                    <a:pt x="11379" y="39014"/>
                  </a:lnTo>
                  <a:lnTo>
                    <a:pt x="12413" y="39605"/>
                  </a:lnTo>
                  <a:lnTo>
                    <a:pt x="14482" y="41379"/>
                  </a:lnTo>
                  <a:lnTo>
                    <a:pt x="14482" y="42561"/>
                  </a:lnTo>
                  <a:lnTo>
                    <a:pt x="14482" y="46108"/>
                  </a:lnTo>
                  <a:lnTo>
                    <a:pt x="15517" y="47881"/>
                  </a:lnTo>
                  <a:lnTo>
                    <a:pt x="14482" y="49655"/>
                  </a:lnTo>
                  <a:lnTo>
                    <a:pt x="12413" y="52610"/>
                  </a:lnTo>
                  <a:lnTo>
                    <a:pt x="11379" y="52610"/>
                  </a:lnTo>
                  <a:lnTo>
                    <a:pt x="14482" y="53793"/>
                  </a:lnTo>
                  <a:lnTo>
                    <a:pt x="15517" y="55566"/>
                  </a:lnTo>
                  <a:lnTo>
                    <a:pt x="15517" y="56748"/>
                  </a:lnTo>
                  <a:lnTo>
                    <a:pt x="11379" y="57931"/>
                  </a:lnTo>
                  <a:lnTo>
                    <a:pt x="14482" y="59113"/>
                  </a:lnTo>
                  <a:lnTo>
                    <a:pt x="15517" y="60295"/>
                  </a:lnTo>
                  <a:lnTo>
                    <a:pt x="15517" y="60886"/>
                  </a:lnTo>
                  <a:lnTo>
                    <a:pt x="16551" y="63842"/>
                  </a:lnTo>
                  <a:lnTo>
                    <a:pt x="16551" y="65024"/>
                  </a:lnTo>
                  <a:lnTo>
                    <a:pt x="19655" y="66206"/>
                  </a:lnTo>
                  <a:lnTo>
                    <a:pt x="20689" y="67980"/>
                  </a:lnTo>
                  <a:lnTo>
                    <a:pt x="19655" y="72709"/>
                  </a:lnTo>
                  <a:lnTo>
                    <a:pt x="16551" y="74482"/>
                  </a:lnTo>
                  <a:lnTo>
                    <a:pt x="15517" y="74482"/>
                  </a:lnTo>
                  <a:lnTo>
                    <a:pt x="15517" y="76847"/>
                  </a:lnTo>
                  <a:lnTo>
                    <a:pt x="14482" y="78029"/>
                  </a:lnTo>
                  <a:lnTo>
                    <a:pt x="10344" y="81576"/>
                  </a:lnTo>
                  <a:lnTo>
                    <a:pt x="8275" y="82758"/>
                  </a:lnTo>
                  <a:lnTo>
                    <a:pt x="7241" y="86896"/>
                  </a:lnTo>
                  <a:lnTo>
                    <a:pt x="6206" y="88078"/>
                  </a:lnTo>
                  <a:lnTo>
                    <a:pt x="5172" y="88669"/>
                  </a:lnTo>
                  <a:lnTo>
                    <a:pt x="4137" y="90443"/>
                  </a:lnTo>
                  <a:lnTo>
                    <a:pt x="4137" y="91625"/>
                  </a:lnTo>
                  <a:lnTo>
                    <a:pt x="4137" y="94581"/>
                  </a:lnTo>
                  <a:lnTo>
                    <a:pt x="1034" y="95763"/>
                  </a:lnTo>
                  <a:lnTo>
                    <a:pt x="0" y="96945"/>
                  </a:lnTo>
                  <a:lnTo>
                    <a:pt x="0" y="98719"/>
                  </a:lnTo>
                  <a:lnTo>
                    <a:pt x="1034" y="101083"/>
                  </a:lnTo>
                  <a:lnTo>
                    <a:pt x="68275" y="99310"/>
                  </a:lnTo>
                  <a:lnTo>
                    <a:pt x="67241" y="108768"/>
                  </a:lnTo>
                  <a:lnTo>
                    <a:pt x="69310" y="111133"/>
                  </a:lnTo>
                  <a:lnTo>
                    <a:pt x="72413" y="113497"/>
                  </a:lnTo>
                  <a:lnTo>
                    <a:pt x="73448" y="117635"/>
                  </a:lnTo>
                  <a:lnTo>
                    <a:pt x="73448" y="120000"/>
                  </a:lnTo>
                  <a:lnTo>
                    <a:pt x="73448" y="120000"/>
                  </a:lnTo>
                  <a:lnTo>
                    <a:pt x="74482" y="120000"/>
                  </a:lnTo>
                  <a:lnTo>
                    <a:pt x="79655" y="118226"/>
                  </a:lnTo>
                  <a:lnTo>
                    <a:pt x="81724" y="117635"/>
                  </a:lnTo>
                  <a:lnTo>
                    <a:pt x="84827" y="116453"/>
                  </a:lnTo>
                  <a:lnTo>
                    <a:pt x="84827" y="114088"/>
                  </a:lnTo>
                  <a:lnTo>
                    <a:pt x="88965" y="114088"/>
                  </a:lnTo>
                  <a:lnTo>
                    <a:pt x="92068" y="114088"/>
                  </a:lnTo>
                  <a:lnTo>
                    <a:pt x="96206" y="113497"/>
                  </a:lnTo>
                  <a:lnTo>
                    <a:pt x="101379" y="112315"/>
                  </a:lnTo>
                  <a:lnTo>
                    <a:pt x="105517" y="112315"/>
                  </a:lnTo>
                  <a:lnTo>
                    <a:pt x="107586" y="112315"/>
                  </a:lnTo>
                  <a:lnTo>
                    <a:pt x="110689" y="112315"/>
                  </a:lnTo>
                  <a:lnTo>
                    <a:pt x="112758" y="112315"/>
                  </a:lnTo>
                  <a:lnTo>
                    <a:pt x="116896" y="113497"/>
                  </a:lnTo>
                  <a:lnTo>
                    <a:pt x="118965" y="112315"/>
                  </a:lnTo>
                  <a:lnTo>
                    <a:pt x="120000" y="111724"/>
                  </a:lnTo>
                  <a:lnTo>
                    <a:pt x="120000" y="111724"/>
                  </a:lnTo>
                  <a:lnTo>
                    <a:pt x="120000" y="111724"/>
                  </a:lnTo>
                  <a:lnTo>
                    <a:pt x="113793" y="87487"/>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7" name="Shape 1423">
              <a:extLst>
                <a:ext uri="{FF2B5EF4-FFF2-40B4-BE49-F238E27FC236}">
                  <a16:creationId xmlns:a16="http://schemas.microsoft.com/office/drawing/2014/main" id="{BDE3C16A-BB39-FF4D-9DCF-579B071C12CC}"/>
                </a:ext>
              </a:extLst>
            </p:cNvPr>
            <p:cNvSpPr/>
            <p:nvPr/>
          </p:nvSpPr>
          <p:spPr>
            <a:xfrm>
              <a:off x="7559760" y="2387427"/>
              <a:ext cx="242848" cy="177077"/>
            </a:xfrm>
            <a:custGeom>
              <a:avLst/>
              <a:gdLst/>
              <a:ahLst/>
              <a:cxnLst/>
              <a:rect l="0" t="0" r="0" b="0"/>
              <a:pathLst>
                <a:path w="120000" h="120000" extrusionOk="0">
                  <a:moveTo>
                    <a:pt x="94588" y="0"/>
                  </a:moveTo>
                  <a:cubicBezTo>
                    <a:pt x="0" y="23414"/>
                    <a:pt x="0" y="23414"/>
                    <a:pt x="0" y="23414"/>
                  </a:cubicBezTo>
                  <a:cubicBezTo>
                    <a:pt x="0" y="23414"/>
                    <a:pt x="0" y="23414"/>
                    <a:pt x="0" y="23414"/>
                  </a:cubicBezTo>
                  <a:cubicBezTo>
                    <a:pt x="2117" y="42926"/>
                    <a:pt x="2117" y="42926"/>
                    <a:pt x="2117" y="42926"/>
                  </a:cubicBezTo>
                  <a:cubicBezTo>
                    <a:pt x="4941" y="42926"/>
                    <a:pt x="4941" y="42926"/>
                    <a:pt x="4941" y="42926"/>
                  </a:cubicBezTo>
                  <a:cubicBezTo>
                    <a:pt x="11294" y="32195"/>
                    <a:pt x="11294" y="32195"/>
                    <a:pt x="11294" y="32195"/>
                  </a:cubicBezTo>
                  <a:cubicBezTo>
                    <a:pt x="15529" y="32195"/>
                    <a:pt x="15529" y="32195"/>
                    <a:pt x="15529" y="32195"/>
                  </a:cubicBezTo>
                  <a:cubicBezTo>
                    <a:pt x="19764" y="24390"/>
                    <a:pt x="19764" y="24390"/>
                    <a:pt x="19764" y="24390"/>
                  </a:cubicBezTo>
                  <a:cubicBezTo>
                    <a:pt x="21176" y="24390"/>
                    <a:pt x="21176" y="24390"/>
                    <a:pt x="21176" y="24390"/>
                  </a:cubicBezTo>
                  <a:cubicBezTo>
                    <a:pt x="21882" y="26341"/>
                    <a:pt x="21882" y="26341"/>
                    <a:pt x="21882" y="26341"/>
                  </a:cubicBezTo>
                  <a:cubicBezTo>
                    <a:pt x="26823" y="21463"/>
                    <a:pt x="26823" y="21463"/>
                    <a:pt x="26823" y="21463"/>
                  </a:cubicBezTo>
                  <a:cubicBezTo>
                    <a:pt x="28941" y="21463"/>
                    <a:pt x="28941" y="21463"/>
                    <a:pt x="28941" y="21463"/>
                  </a:cubicBezTo>
                  <a:cubicBezTo>
                    <a:pt x="34588" y="17560"/>
                    <a:pt x="34588" y="17560"/>
                    <a:pt x="34588" y="17560"/>
                  </a:cubicBezTo>
                  <a:cubicBezTo>
                    <a:pt x="44470" y="21463"/>
                    <a:pt x="44470" y="21463"/>
                    <a:pt x="44470" y="21463"/>
                  </a:cubicBezTo>
                  <a:cubicBezTo>
                    <a:pt x="47294" y="27317"/>
                    <a:pt x="47294" y="27317"/>
                    <a:pt x="47294" y="27317"/>
                  </a:cubicBezTo>
                  <a:cubicBezTo>
                    <a:pt x="49411" y="35121"/>
                    <a:pt x="49411" y="35121"/>
                    <a:pt x="49411" y="35121"/>
                  </a:cubicBezTo>
                  <a:cubicBezTo>
                    <a:pt x="50117" y="35121"/>
                    <a:pt x="50117" y="35121"/>
                    <a:pt x="50117" y="35121"/>
                  </a:cubicBezTo>
                  <a:cubicBezTo>
                    <a:pt x="58588" y="41951"/>
                    <a:pt x="58588" y="41951"/>
                    <a:pt x="58588" y="41951"/>
                  </a:cubicBezTo>
                  <a:cubicBezTo>
                    <a:pt x="62117" y="46829"/>
                    <a:pt x="62117" y="46829"/>
                    <a:pt x="62117" y="46829"/>
                  </a:cubicBezTo>
                  <a:cubicBezTo>
                    <a:pt x="65647" y="49756"/>
                    <a:pt x="65647" y="49756"/>
                    <a:pt x="65647" y="49756"/>
                  </a:cubicBezTo>
                  <a:cubicBezTo>
                    <a:pt x="66352" y="54634"/>
                    <a:pt x="66352" y="54634"/>
                    <a:pt x="66352" y="54634"/>
                  </a:cubicBezTo>
                  <a:cubicBezTo>
                    <a:pt x="64941" y="58536"/>
                    <a:pt x="64941" y="58536"/>
                    <a:pt x="64941" y="58536"/>
                  </a:cubicBezTo>
                  <a:cubicBezTo>
                    <a:pt x="62117" y="59512"/>
                    <a:pt x="62117" y="59512"/>
                    <a:pt x="62117" y="59512"/>
                  </a:cubicBezTo>
                  <a:cubicBezTo>
                    <a:pt x="62823" y="72195"/>
                    <a:pt x="62823" y="72195"/>
                    <a:pt x="62823" y="72195"/>
                  </a:cubicBezTo>
                  <a:cubicBezTo>
                    <a:pt x="64235" y="74146"/>
                    <a:pt x="64235" y="74146"/>
                    <a:pt x="64235" y="74146"/>
                  </a:cubicBezTo>
                  <a:cubicBezTo>
                    <a:pt x="66352" y="73170"/>
                    <a:pt x="66352" y="73170"/>
                    <a:pt x="66352" y="73170"/>
                  </a:cubicBezTo>
                  <a:cubicBezTo>
                    <a:pt x="68470" y="72195"/>
                    <a:pt x="68470" y="72195"/>
                    <a:pt x="68470" y="72195"/>
                  </a:cubicBezTo>
                  <a:cubicBezTo>
                    <a:pt x="71294" y="73170"/>
                    <a:pt x="71294" y="73170"/>
                    <a:pt x="71294" y="73170"/>
                  </a:cubicBezTo>
                  <a:cubicBezTo>
                    <a:pt x="72000" y="74146"/>
                    <a:pt x="72000" y="74146"/>
                    <a:pt x="72000" y="74146"/>
                  </a:cubicBezTo>
                  <a:cubicBezTo>
                    <a:pt x="74823" y="73170"/>
                    <a:pt x="74823" y="73170"/>
                    <a:pt x="74823" y="73170"/>
                  </a:cubicBezTo>
                  <a:cubicBezTo>
                    <a:pt x="84000" y="74146"/>
                    <a:pt x="84000" y="74146"/>
                    <a:pt x="84000" y="74146"/>
                  </a:cubicBezTo>
                  <a:cubicBezTo>
                    <a:pt x="86117" y="76097"/>
                    <a:pt x="86117" y="76097"/>
                    <a:pt x="86117" y="76097"/>
                  </a:cubicBezTo>
                  <a:cubicBezTo>
                    <a:pt x="88941" y="78048"/>
                    <a:pt x="88941" y="78048"/>
                    <a:pt x="88941" y="78048"/>
                  </a:cubicBezTo>
                  <a:cubicBezTo>
                    <a:pt x="91058" y="77073"/>
                    <a:pt x="91058" y="77073"/>
                    <a:pt x="91058" y="77073"/>
                  </a:cubicBezTo>
                  <a:cubicBezTo>
                    <a:pt x="89647" y="73170"/>
                    <a:pt x="89647" y="73170"/>
                    <a:pt x="89647" y="73170"/>
                  </a:cubicBezTo>
                  <a:cubicBezTo>
                    <a:pt x="87529" y="70243"/>
                    <a:pt x="87529" y="70243"/>
                    <a:pt x="87529" y="70243"/>
                  </a:cubicBezTo>
                  <a:cubicBezTo>
                    <a:pt x="87529" y="67317"/>
                    <a:pt x="87529" y="67317"/>
                    <a:pt x="87529" y="67317"/>
                  </a:cubicBezTo>
                  <a:cubicBezTo>
                    <a:pt x="87529" y="66341"/>
                    <a:pt x="87529" y="66341"/>
                    <a:pt x="87529" y="66341"/>
                  </a:cubicBezTo>
                  <a:cubicBezTo>
                    <a:pt x="83294" y="58536"/>
                    <a:pt x="83294" y="58536"/>
                    <a:pt x="83294" y="58536"/>
                  </a:cubicBezTo>
                  <a:cubicBezTo>
                    <a:pt x="81882" y="55609"/>
                    <a:pt x="81882" y="55609"/>
                    <a:pt x="81882" y="55609"/>
                  </a:cubicBezTo>
                  <a:cubicBezTo>
                    <a:pt x="81882" y="48780"/>
                    <a:pt x="81882" y="48780"/>
                    <a:pt x="81882" y="48780"/>
                  </a:cubicBezTo>
                  <a:cubicBezTo>
                    <a:pt x="81176" y="41951"/>
                    <a:pt x="81176" y="41951"/>
                    <a:pt x="81176" y="41951"/>
                  </a:cubicBezTo>
                  <a:cubicBezTo>
                    <a:pt x="81882" y="35121"/>
                    <a:pt x="81882" y="35121"/>
                    <a:pt x="81882" y="35121"/>
                  </a:cubicBezTo>
                  <a:cubicBezTo>
                    <a:pt x="79764" y="30243"/>
                    <a:pt x="79764" y="30243"/>
                    <a:pt x="79764" y="30243"/>
                  </a:cubicBezTo>
                  <a:cubicBezTo>
                    <a:pt x="78352" y="27317"/>
                    <a:pt x="78352" y="27317"/>
                    <a:pt x="78352" y="27317"/>
                  </a:cubicBezTo>
                  <a:cubicBezTo>
                    <a:pt x="81176" y="27317"/>
                    <a:pt x="81176" y="27317"/>
                    <a:pt x="81176" y="27317"/>
                  </a:cubicBezTo>
                  <a:cubicBezTo>
                    <a:pt x="83294" y="21463"/>
                    <a:pt x="83294" y="21463"/>
                    <a:pt x="83294" y="21463"/>
                  </a:cubicBezTo>
                  <a:cubicBezTo>
                    <a:pt x="87529" y="17560"/>
                    <a:pt x="87529" y="17560"/>
                    <a:pt x="87529" y="17560"/>
                  </a:cubicBezTo>
                  <a:cubicBezTo>
                    <a:pt x="89647" y="11707"/>
                    <a:pt x="89647" y="11707"/>
                    <a:pt x="89647" y="11707"/>
                  </a:cubicBezTo>
                  <a:cubicBezTo>
                    <a:pt x="91058" y="12682"/>
                    <a:pt x="91058" y="12682"/>
                    <a:pt x="91058" y="12682"/>
                  </a:cubicBezTo>
                  <a:cubicBezTo>
                    <a:pt x="90352" y="19512"/>
                    <a:pt x="90352" y="19512"/>
                    <a:pt x="90352" y="19512"/>
                  </a:cubicBezTo>
                  <a:cubicBezTo>
                    <a:pt x="88235" y="20487"/>
                    <a:pt x="88235" y="20487"/>
                    <a:pt x="88235" y="20487"/>
                  </a:cubicBezTo>
                  <a:cubicBezTo>
                    <a:pt x="86823" y="26341"/>
                    <a:pt x="86823" y="26341"/>
                    <a:pt x="86823" y="26341"/>
                  </a:cubicBezTo>
                  <a:cubicBezTo>
                    <a:pt x="86823" y="30243"/>
                    <a:pt x="86823" y="30243"/>
                    <a:pt x="86823" y="30243"/>
                  </a:cubicBezTo>
                  <a:cubicBezTo>
                    <a:pt x="89647" y="30243"/>
                    <a:pt x="89647" y="30243"/>
                    <a:pt x="89647" y="30243"/>
                  </a:cubicBezTo>
                  <a:cubicBezTo>
                    <a:pt x="86117" y="35121"/>
                    <a:pt x="86117" y="35121"/>
                    <a:pt x="86117" y="35121"/>
                  </a:cubicBezTo>
                  <a:cubicBezTo>
                    <a:pt x="84705" y="38048"/>
                    <a:pt x="84705" y="38048"/>
                    <a:pt x="84705" y="38048"/>
                  </a:cubicBezTo>
                  <a:cubicBezTo>
                    <a:pt x="88941" y="40000"/>
                    <a:pt x="88941" y="40000"/>
                    <a:pt x="88941" y="40000"/>
                  </a:cubicBezTo>
                  <a:cubicBezTo>
                    <a:pt x="90352" y="40975"/>
                    <a:pt x="90352" y="40975"/>
                    <a:pt x="90352" y="40975"/>
                  </a:cubicBezTo>
                  <a:cubicBezTo>
                    <a:pt x="92470" y="44878"/>
                    <a:pt x="92470" y="44878"/>
                    <a:pt x="92470" y="44878"/>
                  </a:cubicBezTo>
                  <a:cubicBezTo>
                    <a:pt x="91764" y="45853"/>
                    <a:pt x="91764" y="45853"/>
                    <a:pt x="91764" y="45853"/>
                  </a:cubicBezTo>
                  <a:cubicBezTo>
                    <a:pt x="94588" y="49756"/>
                    <a:pt x="94588" y="49756"/>
                    <a:pt x="94588" y="49756"/>
                  </a:cubicBezTo>
                  <a:cubicBezTo>
                    <a:pt x="94588" y="51707"/>
                    <a:pt x="94588" y="51707"/>
                    <a:pt x="94588" y="51707"/>
                  </a:cubicBezTo>
                  <a:cubicBezTo>
                    <a:pt x="91764" y="55609"/>
                    <a:pt x="91764" y="55609"/>
                    <a:pt x="91764" y="55609"/>
                  </a:cubicBezTo>
                  <a:cubicBezTo>
                    <a:pt x="89647" y="55609"/>
                    <a:pt x="89647" y="55609"/>
                    <a:pt x="89647" y="55609"/>
                  </a:cubicBezTo>
                  <a:cubicBezTo>
                    <a:pt x="90352" y="59512"/>
                    <a:pt x="90352" y="59512"/>
                    <a:pt x="90352" y="59512"/>
                  </a:cubicBezTo>
                  <a:cubicBezTo>
                    <a:pt x="89647" y="61463"/>
                    <a:pt x="89647" y="61463"/>
                    <a:pt x="89647" y="61463"/>
                  </a:cubicBezTo>
                  <a:cubicBezTo>
                    <a:pt x="91058" y="63414"/>
                    <a:pt x="91058" y="63414"/>
                    <a:pt x="91058" y="63414"/>
                  </a:cubicBezTo>
                  <a:cubicBezTo>
                    <a:pt x="93882" y="64390"/>
                    <a:pt x="93882" y="64390"/>
                    <a:pt x="93882" y="64390"/>
                  </a:cubicBezTo>
                  <a:cubicBezTo>
                    <a:pt x="98117" y="64390"/>
                    <a:pt x="98117" y="64390"/>
                    <a:pt x="98117" y="64390"/>
                  </a:cubicBezTo>
                  <a:cubicBezTo>
                    <a:pt x="100941" y="67317"/>
                    <a:pt x="100941" y="67317"/>
                    <a:pt x="100941" y="67317"/>
                  </a:cubicBezTo>
                  <a:cubicBezTo>
                    <a:pt x="103058" y="73170"/>
                    <a:pt x="103058" y="73170"/>
                    <a:pt x="103058" y="73170"/>
                  </a:cubicBezTo>
                  <a:cubicBezTo>
                    <a:pt x="104470" y="78048"/>
                    <a:pt x="104470" y="78048"/>
                    <a:pt x="104470" y="78048"/>
                  </a:cubicBezTo>
                  <a:cubicBezTo>
                    <a:pt x="103764" y="79024"/>
                    <a:pt x="103764" y="79024"/>
                    <a:pt x="103764" y="79024"/>
                  </a:cubicBezTo>
                  <a:cubicBezTo>
                    <a:pt x="105882" y="81951"/>
                    <a:pt x="105882" y="81951"/>
                    <a:pt x="105882" y="81951"/>
                  </a:cubicBezTo>
                  <a:cubicBezTo>
                    <a:pt x="107294" y="86829"/>
                    <a:pt x="107294" y="86829"/>
                    <a:pt x="107294" y="86829"/>
                  </a:cubicBezTo>
                  <a:cubicBezTo>
                    <a:pt x="105176" y="95609"/>
                    <a:pt x="105176" y="95609"/>
                    <a:pt x="105176" y="95609"/>
                  </a:cubicBezTo>
                  <a:cubicBezTo>
                    <a:pt x="104470" y="101463"/>
                    <a:pt x="104470" y="101463"/>
                    <a:pt x="104470" y="101463"/>
                  </a:cubicBezTo>
                  <a:cubicBezTo>
                    <a:pt x="104470" y="111219"/>
                    <a:pt x="104470" y="111219"/>
                    <a:pt x="104470" y="111219"/>
                  </a:cubicBezTo>
                  <a:cubicBezTo>
                    <a:pt x="105176" y="117073"/>
                    <a:pt x="105176" y="117073"/>
                    <a:pt x="105176" y="117073"/>
                  </a:cubicBezTo>
                  <a:cubicBezTo>
                    <a:pt x="106588" y="120000"/>
                    <a:pt x="106588" y="120000"/>
                    <a:pt x="106588" y="120000"/>
                  </a:cubicBezTo>
                  <a:cubicBezTo>
                    <a:pt x="108000" y="113170"/>
                    <a:pt x="108000" y="113170"/>
                    <a:pt x="108000" y="113170"/>
                  </a:cubicBezTo>
                  <a:cubicBezTo>
                    <a:pt x="108705" y="102439"/>
                    <a:pt x="108705" y="102439"/>
                    <a:pt x="108705" y="102439"/>
                  </a:cubicBezTo>
                  <a:cubicBezTo>
                    <a:pt x="110823" y="99512"/>
                    <a:pt x="110823" y="99512"/>
                    <a:pt x="110823" y="99512"/>
                  </a:cubicBezTo>
                  <a:cubicBezTo>
                    <a:pt x="110823" y="96585"/>
                    <a:pt x="110823" y="96585"/>
                    <a:pt x="110823" y="96585"/>
                  </a:cubicBezTo>
                  <a:cubicBezTo>
                    <a:pt x="110823" y="94634"/>
                    <a:pt x="110823" y="94634"/>
                    <a:pt x="110823" y="94634"/>
                  </a:cubicBezTo>
                  <a:cubicBezTo>
                    <a:pt x="112941" y="92682"/>
                    <a:pt x="112941" y="92682"/>
                    <a:pt x="112941" y="92682"/>
                  </a:cubicBezTo>
                  <a:cubicBezTo>
                    <a:pt x="115058" y="88780"/>
                    <a:pt x="115058" y="88780"/>
                    <a:pt x="115058" y="88780"/>
                  </a:cubicBezTo>
                  <a:cubicBezTo>
                    <a:pt x="115058" y="80000"/>
                    <a:pt x="115058" y="80000"/>
                    <a:pt x="115058" y="80000"/>
                  </a:cubicBezTo>
                  <a:cubicBezTo>
                    <a:pt x="115058" y="77073"/>
                    <a:pt x="115058" y="77073"/>
                    <a:pt x="115058" y="77073"/>
                  </a:cubicBezTo>
                  <a:cubicBezTo>
                    <a:pt x="115058" y="73170"/>
                    <a:pt x="115058" y="73170"/>
                    <a:pt x="115058" y="73170"/>
                  </a:cubicBezTo>
                  <a:cubicBezTo>
                    <a:pt x="117882" y="69268"/>
                    <a:pt x="117882" y="69268"/>
                    <a:pt x="117882" y="69268"/>
                  </a:cubicBezTo>
                  <a:cubicBezTo>
                    <a:pt x="118588" y="72195"/>
                    <a:pt x="118588" y="72195"/>
                    <a:pt x="118588" y="72195"/>
                  </a:cubicBezTo>
                  <a:cubicBezTo>
                    <a:pt x="117882" y="75121"/>
                    <a:pt x="117882" y="75121"/>
                    <a:pt x="117882" y="75121"/>
                  </a:cubicBezTo>
                  <a:cubicBezTo>
                    <a:pt x="117882" y="75121"/>
                    <a:pt x="116470" y="78048"/>
                    <a:pt x="116470" y="78048"/>
                  </a:cubicBezTo>
                  <a:cubicBezTo>
                    <a:pt x="117176" y="79024"/>
                    <a:pt x="118588" y="80000"/>
                    <a:pt x="118588" y="80000"/>
                  </a:cubicBezTo>
                  <a:cubicBezTo>
                    <a:pt x="120000" y="75121"/>
                    <a:pt x="120000" y="75121"/>
                    <a:pt x="120000" y="75121"/>
                  </a:cubicBezTo>
                  <a:cubicBezTo>
                    <a:pt x="120000" y="66341"/>
                    <a:pt x="120000" y="66341"/>
                    <a:pt x="120000" y="66341"/>
                  </a:cubicBezTo>
                  <a:cubicBezTo>
                    <a:pt x="119294" y="52682"/>
                    <a:pt x="119294" y="52682"/>
                    <a:pt x="119294" y="52682"/>
                  </a:cubicBezTo>
                  <a:cubicBezTo>
                    <a:pt x="119294" y="52682"/>
                    <a:pt x="119294" y="52682"/>
                    <a:pt x="119294" y="52682"/>
                  </a:cubicBezTo>
                  <a:cubicBezTo>
                    <a:pt x="104470" y="55609"/>
                    <a:pt x="104470" y="55609"/>
                    <a:pt x="104470" y="55609"/>
                  </a:cubicBezTo>
                  <a:lnTo>
                    <a:pt x="94588"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8" name="Shape 1424">
              <a:extLst>
                <a:ext uri="{FF2B5EF4-FFF2-40B4-BE49-F238E27FC236}">
                  <a16:creationId xmlns:a16="http://schemas.microsoft.com/office/drawing/2014/main" id="{F2E3CF8A-A29A-E548-85A3-3F5705D682E6}"/>
                </a:ext>
              </a:extLst>
            </p:cNvPr>
            <p:cNvSpPr/>
            <p:nvPr/>
          </p:nvSpPr>
          <p:spPr>
            <a:xfrm>
              <a:off x="7411352" y="2367191"/>
              <a:ext cx="249594" cy="246220"/>
            </a:xfrm>
            <a:custGeom>
              <a:avLst/>
              <a:gdLst/>
              <a:ahLst/>
              <a:cxnLst/>
              <a:rect l="0" t="0" r="0" b="0"/>
              <a:pathLst>
                <a:path w="120000" h="120000" extrusionOk="0">
                  <a:moveTo>
                    <a:pt x="17027" y="111780"/>
                  </a:moveTo>
                  <a:lnTo>
                    <a:pt x="19459" y="111780"/>
                  </a:lnTo>
                  <a:lnTo>
                    <a:pt x="20270" y="114246"/>
                  </a:lnTo>
                  <a:lnTo>
                    <a:pt x="25135" y="118356"/>
                  </a:lnTo>
                  <a:lnTo>
                    <a:pt x="29189" y="119999"/>
                  </a:lnTo>
                  <a:lnTo>
                    <a:pt x="30810" y="119999"/>
                  </a:lnTo>
                  <a:lnTo>
                    <a:pt x="35675" y="114246"/>
                  </a:lnTo>
                  <a:lnTo>
                    <a:pt x="38918" y="116712"/>
                  </a:lnTo>
                  <a:lnTo>
                    <a:pt x="46216" y="115068"/>
                  </a:lnTo>
                  <a:lnTo>
                    <a:pt x="51891" y="110136"/>
                  </a:lnTo>
                  <a:lnTo>
                    <a:pt x="60810" y="105205"/>
                  </a:lnTo>
                  <a:lnTo>
                    <a:pt x="64054" y="102739"/>
                  </a:lnTo>
                  <a:lnTo>
                    <a:pt x="63243" y="96164"/>
                  </a:lnTo>
                  <a:lnTo>
                    <a:pt x="64054" y="92054"/>
                  </a:lnTo>
                  <a:lnTo>
                    <a:pt x="68108" y="87945"/>
                  </a:lnTo>
                  <a:lnTo>
                    <a:pt x="70540" y="81369"/>
                  </a:lnTo>
                  <a:lnTo>
                    <a:pt x="72972" y="71506"/>
                  </a:lnTo>
                  <a:lnTo>
                    <a:pt x="73783" y="65753"/>
                  </a:lnTo>
                  <a:lnTo>
                    <a:pt x="77027" y="67397"/>
                  </a:lnTo>
                  <a:lnTo>
                    <a:pt x="81081" y="69041"/>
                  </a:lnTo>
                  <a:lnTo>
                    <a:pt x="82702" y="69863"/>
                  </a:lnTo>
                  <a:lnTo>
                    <a:pt x="83513" y="68219"/>
                  </a:lnTo>
                  <a:lnTo>
                    <a:pt x="85945" y="61643"/>
                  </a:lnTo>
                  <a:lnTo>
                    <a:pt x="87567" y="58356"/>
                  </a:lnTo>
                  <a:lnTo>
                    <a:pt x="88378" y="55068"/>
                  </a:lnTo>
                  <a:lnTo>
                    <a:pt x="89189" y="55068"/>
                  </a:lnTo>
                  <a:lnTo>
                    <a:pt x="91621" y="55068"/>
                  </a:lnTo>
                  <a:lnTo>
                    <a:pt x="92432" y="56712"/>
                  </a:lnTo>
                  <a:lnTo>
                    <a:pt x="96486" y="49315"/>
                  </a:lnTo>
                  <a:lnTo>
                    <a:pt x="98918" y="46849"/>
                  </a:lnTo>
                  <a:lnTo>
                    <a:pt x="100540" y="44383"/>
                  </a:lnTo>
                  <a:lnTo>
                    <a:pt x="102162" y="38630"/>
                  </a:lnTo>
                  <a:lnTo>
                    <a:pt x="102162" y="32054"/>
                  </a:lnTo>
                  <a:lnTo>
                    <a:pt x="109459" y="36164"/>
                  </a:lnTo>
                  <a:lnTo>
                    <a:pt x="114324" y="38630"/>
                  </a:lnTo>
                  <a:lnTo>
                    <a:pt x="115945" y="38630"/>
                  </a:lnTo>
                  <a:lnTo>
                    <a:pt x="118378" y="36164"/>
                  </a:lnTo>
                  <a:lnTo>
                    <a:pt x="120000" y="35342"/>
                  </a:lnTo>
                  <a:lnTo>
                    <a:pt x="119189" y="35342"/>
                  </a:lnTo>
                  <a:lnTo>
                    <a:pt x="117567" y="29589"/>
                  </a:lnTo>
                  <a:lnTo>
                    <a:pt x="114324" y="25479"/>
                  </a:lnTo>
                  <a:lnTo>
                    <a:pt x="105405" y="23013"/>
                  </a:lnTo>
                  <a:lnTo>
                    <a:pt x="99729" y="25479"/>
                  </a:lnTo>
                  <a:lnTo>
                    <a:pt x="97297" y="25479"/>
                  </a:lnTo>
                  <a:lnTo>
                    <a:pt x="92432" y="28767"/>
                  </a:lnTo>
                  <a:lnTo>
                    <a:pt x="91621" y="27945"/>
                  </a:lnTo>
                  <a:lnTo>
                    <a:pt x="90810" y="27945"/>
                  </a:lnTo>
                  <a:lnTo>
                    <a:pt x="86756" y="32876"/>
                  </a:lnTo>
                  <a:lnTo>
                    <a:pt x="82702" y="32876"/>
                  </a:lnTo>
                  <a:lnTo>
                    <a:pt x="76216" y="41095"/>
                  </a:lnTo>
                  <a:lnTo>
                    <a:pt x="73783" y="41095"/>
                  </a:lnTo>
                  <a:lnTo>
                    <a:pt x="71351" y="27123"/>
                  </a:lnTo>
                  <a:lnTo>
                    <a:pt x="46216" y="32054"/>
                  </a:lnTo>
                  <a:lnTo>
                    <a:pt x="41351" y="0"/>
                  </a:lnTo>
                  <a:lnTo>
                    <a:pt x="38918" y="0"/>
                  </a:lnTo>
                  <a:lnTo>
                    <a:pt x="38108" y="2465"/>
                  </a:lnTo>
                  <a:lnTo>
                    <a:pt x="38918" y="4931"/>
                  </a:lnTo>
                  <a:lnTo>
                    <a:pt x="38918" y="5753"/>
                  </a:lnTo>
                  <a:lnTo>
                    <a:pt x="38918" y="12328"/>
                  </a:lnTo>
                  <a:lnTo>
                    <a:pt x="38918" y="15616"/>
                  </a:lnTo>
                  <a:lnTo>
                    <a:pt x="38108" y="18082"/>
                  </a:lnTo>
                  <a:lnTo>
                    <a:pt x="38108" y="23013"/>
                  </a:lnTo>
                  <a:lnTo>
                    <a:pt x="37297" y="29589"/>
                  </a:lnTo>
                  <a:lnTo>
                    <a:pt x="37297" y="32054"/>
                  </a:lnTo>
                  <a:lnTo>
                    <a:pt x="35675" y="36164"/>
                  </a:lnTo>
                  <a:lnTo>
                    <a:pt x="29189" y="41917"/>
                  </a:lnTo>
                  <a:lnTo>
                    <a:pt x="26756" y="45205"/>
                  </a:lnTo>
                  <a:lnTo>
                    <a:pt x="22702" y="45205"/>
                  </a:lnTo>
                  <a:lnTo>
                    <a:pt x="19459" y="50136"/>
                  </a:lnTo>
                  <a:lnTo>
                    <a:pt x="17027" y="53424"/>
                  </a:lnTo>
                  <a:lnTo>
                    <a:pt x="16216" y="61643"/>
                  </a:lnTo>
                  <a:lnTo>
                    <a:pt x="15405" y="62465"/>
                  </a:lnTo>
                  <a:lnTo>
                    <a:pt x="12162" y="59999"/>
                  </a:lnTo>
                  <a:lnTo>
                    <a:pt x="9729" y="62465"/>
                  </a:lnTo>
                  <a:lnTo>
                    <a:pt x="7297" y="71506"/>
                  </a:lnTo>
                  <a:lnTo>
                    <a:pt x="7297" y="74794"/>
                  </a:lnTo>
                  <a:lnTo>
                    <a:pt x="5675" y="77260"/>
                  </a:lnTo>
                  <a:lnTo>
                    <a:pt x="2432" y="80547"/>
                  </a:lnTo>
                  <a:lnTo>
                    <a:pt x="0" y="83013"/>
                  </a:lnTo>
                  <a:lnTo>
                    <a:pt x="2432" y="93698"/>
                  </a:lnTo>
                  <a:lnTo>
                    <a:pt x="4054" y="98630"/>
                  </a:lnTo>
                  <a:lnTo>
                    <a:pt x="8108" y="104383"/>
                  </a:lnTo>
                  <a:lnTo>
                    <a:pt x="12162" y="108493"/>
                  </a:lnTo>
                  <a:lnTo>
                    <a:pt x="15405" y="113424"/>
                  </a:lnTo>
                  <a:lnTo>
                    <a:pt x="16216" y="113424"/>
                  </a:lnTo>
                  <a:lnTo>
                    <a:pt x="17027" y="11178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9" name="Shape 1425">
              <a:extLst>
                <a:ext uri="{FF2B5EF4-FFF2-40B4-BE49-F238E27FC236}">
                  <a16:creationId xmlns:a16="http://schemas.microsoft.com/office/drawing/2014/main" id="{A2991F74-EFF3-9A41-B4D8-C3059870AD56}"/>
                </a:ext>
              </a:extLst>
            </p:cNvPr>
            <p:cNvSpPr/>
            <p:nvPr/>
          </p:nvSpPr>
          <p:spPr>
            <a:xfrm>
              <a:off x="7045394" y="2498733"/>
              <a:ext cx="397999" cy="205745"/>
            </a:xfrm>
            <a:custGeom>
              <a:avLst/>
              <a:gdLst/>
              <a:ahLst/>
              <a:cxnLst/>
              <a:rect l="0" t="0" r="0" b="0"/>
              <a:pathLst>
                <a:path w="120000" h="120000" extrusionOk="0">
                  <a:moveTo>
                    <a:pt x="102711" y="92459"/>
                  </a:moveTo>
                  <a:lnTo>
                    <a:pt x="105254" y="89508"/>
                  </a:lnTo>
                  <a:lnTo>
                    <a:pt x="106779" y="87540"/>
                  </a:lnTo>
                  <a:lnTo>
                    <a:pt x="108813" y="86557"/>
                  </a:lnTo>
                  <a:lnTo>
                    <a:pt x="110338" y="77704"/>
                  </a:lnTo>
                  <a:lnTo>
                    <a:pt x="111864" y="72786"/>
                  </a:lnTo>
                  <a:lnTo>
                    <a:pt x="117457" y="68852"/>
                  </a:lnTo>
                  <a:lnTo>
                    <a:pt x="119491" y="62950"/>
                  </a:lnTo>
                  <a:lnTo>
                    <a:pt x="120000" y="59016"/>
                  </a:lnTo>
                  <a:lnTo>
                    <a:pt x="117966" y="53114"/>
                  </a:lnTo>
                  <a:lnTo>
                    <a:pt x="115423" y="48196"/>
                  </a:lnTo>
                  <a:lnTo>
                    <a:pt x="112881" y="41311"/>
                  </a:lnTo>
                  <a:lnTo>
                    <a:pt x="111864" y="35409"/>
                  </a:lnTo>
                  <a:lnTo>
                    <a:pt x="110338" y="22622"/>
                  </a:lnTo>
                  <a:lnTo>
                    <a:pt x="110847" y="21639"/>
                  </a:lnTo>
                  <a:lnTo>
                    <a:pt x="109322" y="21639"/>
                  </a:lnTo>
                  <a:lnTo>
                    <a:pt x="107288" y="17704"/>
                  </a:lnTo>
                  <a:lnTo>
                    <a:pt x="105254" y="12786"/>
                  </a:lnTo>
                  <a:lnTo>
                    <a:pt x="103728" y="9836"/>
                  </a:lnTo>
                  <a:lnTo>
                    <a:pt x="103220" y="10819"/>
                  </a:lnTo>
                  <a:lnTo>
                    <a:pt x="102203" y="11803"/>
                  </a:lnTo>
                  <a:lnTo>
                    <a:pt x="101186" y="14754"/>
                  </a:lnTo>
                  <a:lnTo>
                    <a:pt x="100677" y="15737"/>
                  </a:lnTo>
                  <a:lnTo>
                    <a:pt x="97627" y="16721"/>
                  </a:lnTo>
                  <a:lnTo>
                    <a:pt x="95084" y="14754"/>
                  </a:lnTo>
                  <a:lnTo>
                    <a:pt x="93559" y="12786"/>
                  </a:lnTo>
                  <a:lnTo>
                    <a:pt x="93050" y="13770"/>
                  </a:lnTo>
                  <a:lnTo>
                    <a:pt x="92033" y="15737"/>
                  </a:lnTo>
                  <a:lnTo>
                    <a:pt x="92033" y="16721"/>
                  </a:lnTo>
                  <a:lnTo>
                    <a:pt x="90508" y="17704"/>
                  </a:lnTo>
                  <a:lnTo>
                    <a:pt x="89491" y="15737"/>
                  </a:lnTo>
                  <a:lnTo>
                    <a:pt x="88474" y="14754"/>
                  </a:lnTo>
                  <a:lnTo>
                    <a:pt x="86949" y="13770"/>
                  </a:lnTo>
                  <a:lnTo>
                    <a:pt x="84406" y="12786"/>
                  </a:lnTo>
                  <a:lnTo>
                    <a:pt x="83898" y="10819"/>
                  </a:lnTo>
                  <a:lnTo>
                    <a:pt x="82881" y="6885"/>
                  </a:lnTo>
                  <a:lnTo>
                    <a:pt x="80847" y="3934"/>
                  </a:lnTo>
                  <a:lnTo>
                    <a:pt x="78305" y="0"/>
                  </a:lnTo>
                  <a:lnTo>
                    <a:pt x="77796" y="983"/>
                  </a:lnTo>
                  <a:lnTo>
                    <a:pt x="75254" y="2950"/>
                  </a:lnTo>
                  <a:lnTo>
                    <a:pt x="72711" y="983"/>
                  </a:lnTo>
                  <a:lnTo>
                    <a:pt x="71694" y="1967"/>
                  </a:lnTo>
                  <a:lnTo>
                    <a:pt x="72203" y="5901"/>
                  </a:lnTo>
                  <a:lnTo>
                    <a:pt x="73220" y="6885"/>
                  </a:lnTo>
                  <a:lnTo>
                    <a:pt x="72711" y="8852"/>
                  </a:lnTo>
                  <a:lnTo>
                    <a:pt x="73220" y="14754"/>
                  </a:lnTo>
                  <a:lnTo>
                    <a:pt x="72203" y="16721"/>
                  </a:lnTo>
                  <a:lnTo>
                    <a:pt x="70169" y="16721"/>
                  </a:lnTo>
                  <a:lnTo>
                    <a:pt x="68135" y="18688"/>
                  </a:lnTo>
                  <a:lnTo>
                    <a:pt x="64067" y="19672"/>
                  </a:lnTo>
                  <a:lnTo>
                    <a:pt x="63559" y="20655"/>
                  </a:lnTo>
                  <a:lnTo>
                    <a:pt x="63559" y="22622"/>
                  </a:lnTo>
                  <a:lnTo>
                    <a:pt x="63050" y="24590"/>
                  </a:lnTo>
                  <a:lnTo>
                    <a:pt x="63050" y="28524"/>
                  </a:lnTo>
                  <a:lnTo>
                    <a:pt x="62033" y="32459"/>
                  </a:lnTo>
                  <a:lnTo>
                    <a:pt x="61016" y="36393"/>
                  </a:lnTo>
                  <a:lnTo>
                    <a:pt x="60000" y="38360"/>
                  </a:lnTo>
                  <a:lnTo>
                    <a:pt x="58474" y="38360"/>
                  </a:lnTo>
                  <a:lnTo>
                    <a:pt x="56949" y="43278"/>
                  </a:lnTo>
                  <a:lnTo>
                    <a:pt x="56949" y="46229"/>
                  </a:lnTo>
                  <a:lnTo>
                    <a:pt x="55932" y="50163"/>
                  </a:lnTo>
                  <a:lnTo>
                    <a:pt x="52881" y="51147"/>
                  </a:lnTo>
                  <a:lnTo>
                    <a:pt x="52372" y="50163"/>
                  </a:lnTo>
                  <a:lnTo>
                    <a:pt x="50847" y="47213"/>
                  </a:lnTo>
                  <a:lnTo>
                    <a:pt x="50338" y="43278"/>
                  </a:lnTo>
                  <a:lnTo>
                    <a:pt x="49322" y="43278"/>
                  </a:lnTo>
                  <a:lnTo>
                    <a:pt x="48813" y="47213"/>
                  </a:lnTo>
                  <a:lnTo>
                    <a:pt x="47288" y="50163"/>
                  </a:lnTo>
                  <a:lnTo>
                    <a:pt x="47288" y="54098"/>
                  </a:lnTo>
                  <a:lnTo>
                    <a:pt x="46779" y="57049"/>
                  </a:lnTo>
                  <a:lnTo>
                    <a:pt x="44745" y="56065"/>
                  </a:lnTo>
                  <a:lnTo>
                    <a:pt x="43728" y="54098"/>
                  </a:lnTo>
                  <a:lnTo>
                    <a:pt x="41694" y="54098"/>
                  </a:lnTo>
                  <a:lnTo>
                    <a:pt x="40677" y="55081"/>
                  </a:lnTo>
                  <a:lnTo>
                    <a:pt x="38644" y="56065"/>
                  </a:lnTo>
                  <a:lnTo>
                    <a:pt x="38644" y="60000"/>
                  </a:lnTo>
                  <a:lnTo>
                    <a:pt x="38135" y="60983"/>
                  </a:lnTo>
                  <a:lnTo>
                    <a:pt x="36101" y="59016"/>
                  </a:lnTo>
                  <a:lnTo>
                    <a:pt x="34576" y="56065"/>
                  </a:lnTo>
                  <a:lnTo>
                    <a:pt x="32033" y="56065"/>
                  </a:lnTo>
                  <a:lnTo>
                    <a:pt x="30508" y="56065"/>
                  </a:lnTo>
                  <a:lnTo>
                    <a:pt x="28983" y="60000"/>
                  </a:lnTo>
                  <a:lnTo>
                    <a:pt x="24915" y="60000"/>
                  </a:lnTo>
                  <a:lnTo>
                    <a:pt x="24915" y="64918"/>
                  </a:lnTo>
                  <a:lnTo>
                    <a:pt x="23389" y="64918"/>
                  </a:lnTo>
                  <a:lnTo>
                    <a:pt x="21864" y="65901"/>
                  </a:lnTo>
                  <a:lnTo>
                    <a:pt x="21864" y="69836"/>
                  </a:lnTo>
                  <a:lnTo>
                    <a:pt x="21864" y="70819"/>
                  </a:lnTo>
                  <a:lnTo>
                    <a:pt x="21864" y="73770"/>
                  </a:lnTo>
                  <a:lnTo>
                    <a:pt x="22372" y="76721"/>
                  </a:lnTo>
                  <a:lnTo>
                    <a:pt x="21355" y="77704"/>
                  </a:lnTo>
                  <a:lnTo>
                    <a:pt x="18305" y="79672"/>
                  </a:lnTo>
                  <a:lnTo>
                    <a:pt x="16779" y="81639"/>
                  </a:lnTo>
                  <a:lnTo>
                    <a:pt x="16779" y="86557"/>
                  </a:lnTo>
                  <a:lnTo>
                    <a:pt x="17796" y="91475"/>
                  </a:lnTo>
                  <a:lnTo>
                    <a:pt x="16779" y="92459"/>
                  </a:lnTo>
                  <a:lnTo>
                    <a:pt x="15254" y="92459"/>
                  </a:lnTo>
                  <a:lnTo>
                    <a:pt x="13728" y="92459"/>
                  </a:lnTo>
                  <a:lnTo>
                    <a:pt x="11694" y="89508"/>
                  </a:lnTo>
                  <a:lnTo>
                    <a:pt x="9661" y="87540"/>
                  </a:lnTo>
                  <a:lnTo>
                    <a:pt x="8644" y="88524"/>
                  </a:lnTo>
                  <a:lnTo>
                    <a:pt x="7118" y="91475"/>
                  </a:lnTo>
                  <a:lnTo>
                    <a:pt x="5593" y="92459"/>
                  </a:lnTo>
                  <a:lnTo>
                    <a:pt x="5084" y="95409"/>
                  </a:lnTo>
                  <a:lnTo>
                    <a:pt x="5084" y="98360"/>
                  </a:lnTo>
                  <a:lnTo>
                    <a:pt x="7118" y="100327"/>
                  </a:lnTo>
                  <a:lnTo>
                    <a:pt x="7118" y="102295"/>
                  </a:lnTo>
                  <a:lnTo>
                    <a:pt x="7118" y="105245"/>
                  </a:lnTo>
                  <a:lnTo>
                    <a:pt x="7118" y="110163"/>
                  </a:lnTo>
                  <a:lnTo>
                    <a:pt x="6101" y="113114"/>
                  </a:lnTo>
                  <a:lnTo>
                    <a:pt x="5084" y="114098"/>
                  </a:lnTo>
                  <a:lnTo>
                    <a:pt x="3559" y="114098"/>
                  </a:lnTo>
                  <a:lnTo>
                    <a:pt x="2542" y="115081"/>
                  </a:lnTo>
                  <a:lnTo>
                    <a:pt x="2542" y="115081"/>
                  </a:lnTo>
                  <a:lnTo>
                    <a:pt x="2033" y="115081"/>
                  </a:lnTo>
                  <a:lnTo>
                    <a:pt x="0" y="115081"/>
                  </a:lnTo>
                  <a:lnTo>
                    <a:pt x="0" y="116065"/>
                  </a:lnTo>
                  <a:lnTo>
                    <a:pt x="0" y="119016"/>
                  </a:lnTo>
                  <a:lnTo>
                    <a:pt x="0" y="120000"/>
                  </a:lnTo>
                  <a:lnTo>
                    <a:pt x="1016" y="119016"/>
                  </a:lnTo>
                  <a:lnTo>
                    <a:pt x="26440" y="118032"/>
                  </a:lnTo>
                  <a:lnTo>
                    <a:pt x="25423" y="109180"/>
                  </a:lnTo>
                  <a:lnTo>
                    <a:pt x="72711" y="103278"/>
                  </a:lnTo>
                  <a:lnTo>
                    <a:pt x="97627" y="98360"/>
                  </a:lnTo>
                  <a:lnTo>
                    <a:pt x="100677" y="95409"/>
                  </a:lnTo>
                  <a:lnTo>
                    <a:pt x="102711" y="92459"/>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0" name="Shape 1426">
              <a:extLst>
                <a:ext uri="{FF2B5EF4-FFF2-40B4-BE49-F238E27FC236}">
                  <a16:creationId xmlns:a16="http://schemas.microsoft.com/office/drawing/2014/main" id="{3A109F8D-F44B-E84F-8DD8-EC7A78C07948}"/>
                </a:ext>
              </a:extLst>
            </p:cNvPr>
            <p:cNvSpPr/>
            <p:nvPr/>
          </p:nvSpPr>
          <p:spPr>
            <a:xfrm>
              <a:off x="6706419" y="2426215"/>
              <a:ext cx="362584" cy="315364"/>
            </a:xfrm>
            <a:custGeom>
              <a:avLst/>
              <a:gdLst/>
              <a:ahLst/>
              <a:cxnLst/>
              <a:rect l="0" t="0" r="0" b="0"/>
              <a:pathLst>
                <a:path w="120000" h="120000" extrusionOk="0">
                  <a:moveTo>
                    <a:pt x="112440" y="104796"/>
                  </a:moveTo>
                  <a:cubicBezTo>
                    <a:pt x="112440" y="103167"/>
                    <a:pt x="112440" y="103167"/>
                    <a:pt x="112440" y="103167"/>
                  </a:cubicBezTo>
                  <a:cubicBezTo>
                    <a:pt x="112440" y="102624"/>
                    <a:pt x="112440" y="102624"/>
                    <a:pt x="112440" y="102624"/>
                  </a:cubicBezTo>
                  <a:cubicBezTo>
                    <a:pt x="114330" y="102624"/>
                    <a:pt x="114330" y="102624"/>
                    <a:pt x="114330" y="102624"/>
                  </a:cubicBezTo>
                  <a:cubicBezTo>
                    <a:pt x="114803" y="102624"/>
                    <a:pt x="114803" y="102624"/>
                    <a:pt x="114803" y="102624"/>
                  </a:cubicBezTo>
                  <a:cubicBezTo>
                    <a:pt x="115275" y="102081"/>
                    <a:pt x="115275" y="102081"/>
                    <a:pt x="115275" y="102081"/>
                  </a:cubicBezTo>
                  <a:cubicBezTo>
                    <a:pt x="116220" y="101538"/>
                    <a:pt x="116220" y="101538"/>
                    <a:pt x="116220" y="101538"/>
                  </a:cubicBezTo>
                  <a:cubicBezTo>
                    <a:pt x="117637" y="101538"/>
                    <a:pt x="117637" y="101538"/>
                    <a:pt x="117637" y="101538"/>
                  </a:cubicBezTo>
                  <a:cubicBezTo>
                    <a:pt x="119055" y="100995"/>
                    <a:pt x="119055" y="100995"/>
                    <a:pt x="119055" y="100995"/>
                  </a:cubicBezTo>
                  <a:cubicBezTo>
                    <a:pt x="120000" y="99366"/>
                    <a:pt x="120000" y="99366"/>
                    <a:pt x="120000" y="99366"/>
                  </a:cubicBezTo>
                  <a:cubicBezTo>
                    <a:pt x="120000" y="96108"/>
                    <a:pt x="120000" y="96108"/>
                    <a:pt x="120000" y="96108"/>
                  </a:cubicBezTo>
                  <a:cubicBezTo>
                    <a:pt x="120000" y="93936"/>
                    <a:pt x="120000" y="93936"/>
                    <a:pt x="120000" y="93936"/>
                  </a:cubicBezTo>
                  <a:cubicBezTo>
                    <a:pt x="120000" y="92850"/>
                    <a:pt x="120000" y="92850"/>
                    <a:pt x="120000" y="92850"/>
                  </a:cubicBezTo>
                  <a:cubicBezTo>
                    <a:pt x="118110" y="91221"/>
                    <a:pt x="118110" y="91221"/>
                    <a:pt x="118110" y="91221"/>
                  </a:cubicBezTo>
                  <a:cubicBezTo>
                    <a:pt x="118110" y="89592"/>
                    <a:pt x="118110" y="89592"/>
                    <a:pt x="118110" y="89592"/>
                  </a:cubicBezTo>
                  <a:cubicBezTo>
                    <a:pt x="118582" y="87420"/>
                    <a:pt x="118582" y="87420"/>
                    <a:pt x="118582" y="87420"/>
                  </a:cubicBezTo>
                  <a:cubicBezTo>
                    <a:pt x="116220" y="87420"/>
                    <a:pt x="116220" y="87420"/>
                    <a:pt x="116220" y="87420"/>
                  </a:cubicBezTo>
                  <a:cubicBezTo>
                    <a:pt x="114803" y="90135"/>
                    <a:pt x="114803" y="90135"/>
                    <a:pt x="114803" y="90135"/>
                  </a:cubicBezTo>
                  <a:cubicBezTo>
                    <a:pt x="114803" y="87420"/>
                    <a:pt x="114803" y="87420"/>
                    <a:pt x="114803" y="87420"/>
                  </a:cubicBezTo>
                  <a:cubicBezTo>
                    <a:pt x="112440" y="84705"/>
                    <a:pt x="112440" y="84705"/>
                    <a:pt x="112440" y="84705"/>
                  </a:cubicBezTo>
                  <a:cubicBezTo>
                    <a:pt x="112913" y="82533"/>
                    <a:pt x="112913" y="82533"/>
                    <a:pt x="112913" y="82533"/>
                  </a:cubicBezTo>
                  <a:cubicBezTo>
                    <a:pt x="113385" y="79276"/>
                    <a:pt x="113385" y="79276"/>
                    <a:pt x="113385" y="79276"/>
                  </a:cubicBezTo>
                  <a:cubicBezTo>
                    <a:pt x="111496" y="73303"/>
                    <a:pt x="111496" y="73303"/>
                    <a:pt x="111496" y="73303"/>
                  </a:cubicBezTo>
                  <a:cubicBezTo>
                    <a:pt x="109606" y="71131"/>
                    <a:pt x="109606" y="71131"/>
                    <a:pt x="109606" y="71131"/>
                  </a:cubicBezTo>
                  <a:cubicBezTo>
                    <a:pt x="103464" y="66244"/>
                    <a:pt x="103464" y="66244"/>
                    <a:pt x="103464" y="66244"/>
                  </a:cubicBezTo>
                  <a:cubicBezTo>
                    <a:pt x="102047" y="67330"/>
                    <a:pt x="102047" y="67330"/>
                    <a:pt x="102047" y="67330"/>
                  </a:cubicBezTo>
                  <a:cubicBezTo>
                    <a:pt x="98267" y="64072"/>
                    <a:pt x="98267" y="64072"/>
                    <a:pt x="98267" y="64072"/>
                  </a:cubicBezTo>
                  <a:cubicBezTo>
                    <a:pt x="95433" y="60814"/>
                    <a:pt x="95433" y="60814"/>
                    <a:pt x="95433" y="60814"/>
                  </a:cubicBezTo>
                  <a:cubicBezTo>
                    <a:pt x="95433" y="57556"/>
                    <a:pt x="95433" y="57556"/>
                    <a:pt x="95433" y="57556"/>
                  </a:cubicBezTo>
                  <a:cubicBezTo>
                    <a:pt x="96377" y="54298"/>
                    <a:pt x="96377" y="54298"/>
                    <a:pt x="96377" y="54298"/>
                  </a:cubicBezTo>
                  <a:cubicBezTo>
                    <a:pt x="96850" y="52126"/>
                    <a:pt x="96850" y="52126"/>
                    <a:pt x="96850" y="52126"/>
                  </a:cubicBezTo>
                  <a:cubicBezTo>
                    <a:pt x="97322" y="49411"/>
                    <a:pt x="97322" y="49411"/>
                    <a:pt x="97322" y="49411"/>
                  </a:cubicBezTo>
                  <a:cubicBezTo>
                    <a:pt x="98740" y="45610"/>
                    <a:pt x="98740" y="45610"/>
                    <a:pt x="98740" y="45610"/>
                  </a:cubicBezTo>
                  <a:cubicBezTo>
                    <a:pt x="97322" y="43438"/>
                    <a:pt x="97322" y="43438"/>
                    <a:pt x="97322" y="43438"/>
                  </a:cubicBezTo>
                  <a:cubicBezTo>
                    <a:pt x="95433" y="41266"/>
                    <a:pt x="95433" y="41266"/>
                    <a:pt x="95433" y="41266"/>
                  </a:cubicBezTo>
                  <a:cubicBezTo>
                    <a:pt x="92598" y="41266"/>
                    <a:pt x="92598" y="41266"/>
                    <a:pt x="92598" y="41266"/>
                  </a:cubicBezTo>
                  <a:cubicBezTo>
                    <a:pt x="91181" y="42352"/>
                    <a:pt x="91181" y="42352"/>
                    <a:pt x="91181" y="42352"/>
                  </a:cubicBezTo>
                  <a:cubicBezTo>
                    <a:pt x="90236" y="43981"/>
                    <a:pt x="90236" y="43981"/>
                    <a:pt x="90236" y="43981"/>
                  </a:cubicBezTo>
                  <a:cubicBezTo>
                    <a:pt x="87874" y="41266"/>
                    <a:pt x="87874" y="41266"/>
                    <a:pt x="87874" y="41266"/>
                  </a:cubicBezTo>
                  <a:cubicBezTo>
                    <a:pt x="87874" y="36380"/>
                    <a:pt x="87874" y="36380"/>
                    <a:pt x="87874" y="36380"/>
                  </a:cubicBezTo>
                  <a:cubicBezTo>
                    <a:pt x="85511" y="32579"/>
                    <a:pt x="85511" y="32579"/>
                    <a:pt x="85511" y="32579"/>
                  </a:cubicBezTo>
                  <a:cubicBezTo>
                    <a:pt x="77007" y="24434"/>
                    <a:pt x="77007" y="24434"/>
                    <a:pt x="77007" y="24434"/>
                  </a:cubicBezTo>
                  <a:cubicBezTo>
                    <a:pt x="73700" y="17918"/>
                    <a:pt x="73700" y="17918"/>
                    <a:pt x="73700" y="17918"/>
                  </a:cubicBezTo>
                  <a:cubicBezTo>
                    <a:pt x="73700" y="11945"/>
                    <a:pt x="73700" y="11945"/>
                    <a:pt x="73700" y="11945"/>
                  </a:cubicBezTo>
                  <a:cubicBezTo>
                    <a:pt x="73700" y="5972"/>
                    <a:pt x="73700" y="5972"/>
                    <a:pt x="73700" y="5972"/>
                  </a:cubicBezTo>
                  <a:cubicBezTo>
                    <a:pt x="74645" y="5429"/>
                    <a:pt x="74645" y="5429"/>
                    <a:pt x="74645" y="5429"/>
                  </a:cubicBezTo>
                  <a:cubicBezTo>
                    <a:pt x="68976" y="0"/>
                    <a:pt x="68976" y="0"/>
                    <a:pt x="68976" y="0"/>
                  </a:cubicBezTo>
                  <a:cubicBezTo>
                    <a:pt x="0" y="1085"/>
                    <a:pt x="0" y="1085"/>
                    <a:pt x="0" y="1085"/>
                  </a:cubicBezTo>
                  <a:cubicBezTo>
                    <a:pt x="472" y="2171"/>
                    <a:pt x="472" y="2171"/>
                    <a:pt x="472" y="2171"/>
                  </a:cubicBezTo>
                  <a:cubicBezTo>
                    <a:pt x="1889" y="3257"/>
                    <a:pt x="1889" y="3257"/>
                    <a:pt x="1889" y="3257"/>
                  </a:cubicBezTo>
                  <a:cubicBezTo>
                    <a:pt x="2362" y="5972"/>
                    <a:pt x="2362" y="5972"/>
                    <a:pt x="2362" y="5972"/>
                  </a:cubicBezTo>
                  <a:cubicBezTo>
                    <a:pt x="1417" y="7058"/>
                    <a:pt x="1417" y="7058"/>
                    <a:pt x="1417" y="7058"/>
                  </a:cubicBezTo>
                  <a:cubicBezTo>
                    <a:pt x="2362" y="8687"/>
                    <a:pt x="2362" y="8687"/>
                    <a:pt x="2362" y="8687"/>
                  </a:cubicBezTo>
                  <a:cubicBezTo>
                    <a:pt x="2362" y="8687"/>
                    <a:pt x="1889" y="8687"/>
                    <a:pt x="2362" y="9230"/>
                  </a:cubicBezTo>
                  <a:cubicBezTo>
                    <a:pt x="2834" y="9773"/>
                    <a:pt x="5196" y="10316"/>
                    <a:pt x="5196" y="10316"/>
                  </a:cubicBezTo>
                  <a:cubicBezTo>
                    <a:pt x="5669" y="13574"/>
                    <a:pt x="5669" y="13574"/>
                    <a:pt x="5669" y="13574"/>
                  </a:cubicBezTo>
                  <a:cubicBezTo>
                    <a:pt x="6614" y="15746"/>
                    <a:pt x="6614" y="15746"/>
                    <a:pt x="6614" y="15746"/>
                  </a:cubicBezTo>
                  <a:cubicBezTo>
                    <a:pt x="6614" y="15746"/>
                    <a:pt x="6614" y="15746"/>
                    <a:pt x="6614" y="15746"/>
                  </a:cubicBezTo>
                  <a:cubicBezTo>
                    <a:pt x="8503" y="19004"/>
                    <a:pt x="8503" y="19004"/>
                    <a:pt x="8503" y="19004"/>
                  </a:cubicBezTo>
                  <a:cubicBezTo>
                    <a:pt x="9448" y="21176"/>
                    <a:pt x="9448" y="21176"/>
                    <a:pt x="9448" y="21176"/>
                  </a:cubicBezTo>
                  <a:cubicBezTo>
                    <a:pt x="13700" y="21176"/>
                    <a:pt x="13700" y="21176"/>
                    <a:pt x="13700" y="21176"/>
                  </a:cubicBezTo>
                  <a:cubicBezTo>
                    <a:pt x="14645" y="21176"/>
                    <a:pt x="14645" y="21176"/>
                    <a:pt x="14645" y="21176"/>
                  </a:cubicBezTo>
                  <a:cubicBezTo>
                    <a:pt x="14645" y="23891"/>
                    <a:pt x="14645" y="23891"/>
                    <a:pt x="14645" y="23891"/>
                  </a:cubicBezTo>
                  <a:cubicBezTo>
                    <a:pt x="13228" y="27149"/>
                    <a:pt x="13228" y="27149"/>
                    <a:pt x="13228" y="27149"/>
                  </a:cubicBezTo>
                  <a:cubicBezTo>
                    <a:pt x="11811" y="29864"/>
                    <a:pt x="11811" y="29864"/>
                    <a:pt x="11811" y="29864"/>
                  </a:cubicBezTo>
                  <a:cubicBezTo>
                    <a:pt x="14645" y="33122"/>
                    <a:pt x="14645" y="33122"/>
                    <a:pt x="14645" y="33122"/>
                  </a:cubicBezTo>
                  <a:cubicBezTo>
                    <a:pt x="15590" y="36380"/>
                    <a:pt x="15590" y="36380"/>
                    <a:pt x="15590" y="36380"/>
                  </a:cubicBezTo>
                  <a:cubicBezTo>
                    <a:pt x="17007" y="37466"/>
                    <a:pt x="17007" y="37466"/>
                    <a:pt x="17007" y="37466"/>
                  </a:cubicBezTo>
                  <a:cubicBezTo>
                    <a:pt x="19842" y="39095"/>
                    <a:pt x="19842" y="39095"/>
                    <a:pt x="19842" y="39095"/>
                  </a:cubicBezTo>
                  <a:cubicBezTo>
                    <a:pt x="19842" y="95565"/>
                    <a:pt x="19842" y="95565"/>
                    <a:pt x="19842" y="95565"/>
                  </a:cubicBezTo>
                  <a:cubicBezTo>
                    <a:pt x="19842" y="109140"/>
                    <a:pt x="19842" y="109140"/>
                    <a:pt x="19842" y="109140"/>
                  </a:cubicBezTo>
                  <a:cubicBezTo>
                    <a:pt x="101574" y="106968"/>
                    <a:pt x="101574" y="106968"/>
                    <a:pt x="101574" y="106968"/>
                  </a:cubicBezTo>
                  <a:cubicBezTo>
                    <a:pt x="102047" y="110226"/>
                    <a:pt x="102047" y="110226"/>
                    <a:pt x="102047" y="110226"/>
                  </a:cubicBezTo>
                  <a:cubicBezTo>
                    <a:pt x="96850" y="120000"/>
                    <a:pt x="96850" y="120000"/>
                    <a:pt x="96850" y="120000"/>
                  </a:cubicBezTo>
                  <a:cubicBezTo>
                    <a:pt x="110078" y="118914"/>
                    <a:pt x="110078" y="118914"/>
                    <a:pt x="110078" y="118914"/>
                  </a:cubicBezTo>
                  <a:cubicBezTo>
                    <a:pt x="110551" y="117285"/>
                    <a:pt x="110551" y="117285"/>
                    <a:pt x="110551" y="117285"/>
                  </a:cubicBezTo>
                  <a:cubicBezTo>
                    <a:pt x="111496" y="115656"/>
                    <a:pt x="111496" y="115656"/>
                    <a:pt x="111496" y="115656"/>
                  </a:cubicBezTo>
                  <a:cubicBezTo>
                    <a:pt x="111496" y="115656"/>
                    <a:pt x="112440" y="115113"/>
                    <a:pt x="111968" y="114570"/>
                  </a:cubicBezTo>
                  <a:cubicBezTo>
                    <a:pt x="111968" y="114027"/>
                    <a:pt x="111023" y="112398"/>
                    <a:pt x="111023" y="112398"/>
                  </a:cubicBezTo>
                  <a:cubicBezTo>
                    <a:pt x="110551" y="111855"/>
                    <a:pt x="110551" y="111855"/>
                    <a:pt x="110551" y="111855"/>
                  </a:cubicBezTo>
                  <a:cubicBezTo>
                    <a:pt x="111023" y="110769"/>
                    <a:pt x="111023" y="110769"/>
                    <a:pt x="111023" y="110769"/>
                  </a:cubicBezTo>
                  <a:cubicBezTo>
                    <a:pt x="111968" y="110226"/>
                    <a:pt x="111968" y="110226"/>
                    <a:pt x="111968" y="110226"/>
                  </a:cubicBezTo>
                  <a:cubicBezTo>
                    <a:pt x="112440" y="108597"/>
                    <a:pt x="112440" y="108597"/>
                    <a:pt x="112440" y="108597"/>
                  </a:cubicBezTo>
                  <a:cubicBezTo>
                    <a:pt x="112440" y="106968"/>
                    <a:pt x="112440" y="106968"/>
                    <a:pt x="112440" y="106968"/>
                  </a:cubicBezTo>
                  <a:cubicBezTo>
                    <a:pt x="112440" y="105339"/>
                    <a:pt x="112440" y="105339"/>
                    <a:pt x="112440" y="105339"/>
                  </a:cubicBezTo>
                  <a:lnTo>
                    <a:pt x="112440" y="10479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1" name="Shape 1427">
              <a:extLst>
                <a:ext uri="{FF2B5EF4-FFF2-40B4-BE49-F238E27FC236}">
                  <a16:creationId xmlns:a16="http://schemas.microsoft.com/office/drawing/2014/main" id="{40D16309-932E-9C4F-A11A-0BF5185D0723}"/>
                </a:ext>
              </a:extLst>
            </p:cNvPr>
            <p:cNvSpPr/>
            <p:nvPr/>
          </p:nvSpPr>
          <p:spPr>
            <a:xfrm>
              <a:off x="6642334" y="1820781"/>
              <a:ext cx="350780" cy="408118"/>
            </a:xfrm>
            <a:custGeom>
              <a:avLst/>
              <a:gdLst/>
              <a:ahLst/>
              <a:cxnLst/>
              <a:rect l="0" t="0" r="0" b="0"/>
              <a:pathLst>
                <a:path w="120000" h="120000" extrusionOk="0">
                  <a:moveTo>
                    <a:pt x="73846" y="69917"/>
                  </a:moveTo>
                  <a:lnTo>
                    <a:pt x="80192" y="66942"/>
                  </a:lnTo>
                  <a:lnTo>
                    <a:pt x="80192" y="55041"/>
                  </a:lnTo>
                  <a:lnTo>
                    <a:pt x="83076" y="53057"/>
                  </a:lnTo>
                  <a:lnTo>
                    <a:pt x="92884" y="45123"/>
                  </a:lnTo>
                  <a:lnTo>
                    <a:pt x="97500" y="39669"/>
                  </a:lnTo>
                  <a:lnTo>
                    <a:pt x="106730" y="34214"/>
                  </a:lnTo>
                  <a:lnTo>
                    <a:pt x="120000" y="27272"/>
                  </a:lnTo>
                  <a:lnTo>
                    <a:pt x="115384" y="26280"/>
                  </a:lnTo>
                  <a:lnTo>
                    <a:pt x="105576" y="25785"/>
                  </a:lnTo>
                  <a:lnTo>
                    <a:pt x="97500" y="24297"/>
                  </a:lnTo>
                  <a:lnTo>
                    <a:pt x="95769" y="25785"/>
                  </a:lnTo>
                  <a:lnTo>
                    <a:pt x="93461" y="27272"/>
                  </a:lnTo>
                  <a:lnTo>
                    <a:pt x="88846" y="27272"/>
                  </a:lnTo>
                  <a:lnTo>
                    <a:pt x="87115" y="25289"/>
                  </a:lnTo>
                  <a:lnTo>
                    <a:pt x="84807" y="23801"/>
                  </a:lnTo>
                  <a:lnTo>
                    <a:pt x="78461" y="22314"/>
                  </a:lnTo>
                  <a:lnTo>
                    <a:pt x="76730" y="22314"/>
                  </a:lnTo>
                  <a:lnTo>
                    <a:pt x="74423" y="21322"/>
                  </a:lnTo>
                  <a:lnTo>
                    <a:pt x="73846" y="20826"/>
                  </a:lnTo>
                  <a:lnTo>
                    <a:pt x="68653" y="20330"/>
                  </a:lnTo>
                  <a:lnTo>
                    <a:pt x="65769" y="17851"/>
                  </a:lnTo>
                  <a:lnTo>
                    <a:pt x="69230" y="19338"/>
                  </a:lnTo>
                  <a:lnTo>
                    <a:pt x="70961" y="17851"/>
                  </a:lnTo>
                  <a:lnTo>
                    <a:pt x="68653" y="17355"/>
                  </a:lnTo>
                  <a:lnTo>
                    <a:pt x="65769" y="17355"/>
                  </a:lnTo>
                  <a:lnTo>
                    <a:pt x="62884" y="17355"/>
                  </a:lnTo>
                  <a:lnTo>
                    <a:pt x="60576" y="17355"/>
                  </a:lnTo>
                  <a:lnTo>
                    <a:pt x="57692" y="17355"/>
                  </a:lnTo>
                  <a:lnTo>
                    <a:pt x="55961" y="19338"/>
                  </a:lnTo>
                  <a:lnTo>
                    <a:pt x="53653" y="19338"/>
                  </a:lnTo>
                  <a:lnTo>
                    <a:pt x="50192" y="16859"/>
                  </a:lnTo>
                  <a:lnTo>
                    <a:pt x="48461" y="16859"/>
                  </a:lnTo>
                  <a:lnTo>
                    <a:pt x="46153" y="16859"/>
                  </a:lnTo>
                  <a:lnTo>
                    <a:pt x="42115" y="15867"/>
                  </a:lnTo>
                  <a:lnTo>
                    <a:pt x="39230" y="11900"/>
                  </a:lnTo>
                  <a:lnTo>
                    <a:pt x="39230" y="11900"/>
                  </a:lnTo>
                  <a:lnTo>
                    <a:pt x="38076" y="9917"/>
                  </a:lnTo>
                  <a:lnTo>
                    <a:pt x="35769" y="9917"/>
                  </a:lnTo>
                  <a:lnTo>
                    <a:pt x="33461" y="9917"/>
                  </a:lnTo>
                  <a:lnTo>
                    <a:pt x="31730" y="9917"/>
                  </a:lnTo>
                  <a:lnTo>
                    <a:pt x="31153" y="7933"/>
                  </a:lnTo>
                  <a:lnTo>
                    <a:pt x="32884" y="5950"/>
                  </a:lnTo>
                  <a:lnTo>
                    <a:pt x="33461" y="3966"/>
                  </a:lnTo>
                  <a:lnTo>
                    <a:pt x="35769" y="2479"/>
                  </a:lnTo>
                  <a:lnTo>
                    <a:pt x="34615" y="991"/>
                  </a:lnTo>
                  <a:lnTo>
                    <a:pt x="34615" y="991"/>
                  </a:lnTo>
                  <a:lnTo>
                    <a:pt x="32307" y="0"/>
                  </a:lnTo>
                  <a:lnTo>
                    <a:pt x="32307" y="4958"/>
                  </a:lnTo>
                  <a:lnTo>
                    <a:pt x="31153" y="5950"/>
                  </a:lnTo>
                  <a:lnTo>
                    <a:pt x="30000" y="7933"/>
                  </a:lnTo>
                  <a:lnTo>
                    <a:pt x="0" y="7933"/>
                  </a:lnTo>
                  <a:lnTo>
                    <a:pt x="576" y="9917"/>
                  </a:lnTo>
                  <a:lnTo>
                    <a:pt x="576" y="11404"/>
                  </a:lnTo>
                  <a:lnTo>
                    <a:pt x="576" y="11900"/>
                  </a:lnTo>
                  <a:lnTo>
                    <a:pt x="2307" y="12892"/>
                  </a:lnTo>
                  <a:lnTo>
                    <a:pt x="2307" y="14876"/>
                  </a:lnTo>
                  <a:lnTo>
                    <a:pt x="1730" y="15371"/>
                  </a:lnTo>
                  <a:lnTo>
                    <a:pt x="576" y="16363"/>
                  </a:lnTo>
                  <a:lnTo>
                    <a:pt x="576" y="16859"/>
                  </a:lnTo>
                  <a:lnTo>
                    <a:pt x="576" y="18842"/>
                  </a:lnTo>
                  <a:lnTo>
                    <a:pt x="1153" y="19834"/>
                  </a:lnTo>
                  <a:lnTo>
                    <a:pt x="1730" y="22314"/>
                  </a:lnTo>
                  <a:lnTo>
                    <a:pt x="576" y="25289"/>
                  </a:lnTo>
                  <a:lnTo>
                    <a:pt x="1730" y="27768"/>
                  </a:lnTo>
                  <a:lnTo>
                    <a:pt x="3461" y="31735"/>
                  </a:lnTo>
                  <a:lnTo>
                    <a:pt x="5192" y="34710"/>
                  </a:lnTo>
                  <a:lnTo>
                    <a:pt x="5192" y="38677"/>
                  </a:lnTo>
                  <a:lnTo>
                    <a:pt x="5769" y="45619"/>
                  </a:lnTo>
                  <a:lnTo>
                    <a:pt x="5769" y="51570"/>
                  </a:lnTo>
                  <a:lnTo>
                    <a:pt x="5769" y="55537"/>
                  </a:lnTo>
                  <a:lnTo>
                    <a:pt x="6923" y="56528"/>
                  </a:lnTo>
                  <a:lnTo>
                    <a:pt x="6923" y="57520"/>
                  </a:lnTo>
                  <a:lnTo>
                    <a:pt x="6923" y="60495"/>
                  </a:lnTo>
                  <a:lnTo>
                    <a:pt x="8653" y="61487"/>
                  </a:lnTo>
                  <a:lnTo>
                    <a:pt x="9807" y="62975"/>
                  </a:lnTo>
                  <a:lnTo>
                    <a:pt x="10384" y="65454"/>
                  </a:lnTo>
                  <a:lnTo>
                    <a:pt x="10384" y="67438"/>
                  </a:lnTo>
                  <a:lnTo>
                    <a:pt x="10384" y="69917"/>
                  </a:lnTo>
                  <a:lnTo>
                    <a:pt x="9230" y="70413"/>
                  </a:lnTo>
                  <a:lnTo>
                    <a:pt x="9230" y="70413"/>
                  </a:lnTo>
                  <a:lnTo>
                    <a:pt x="9807" y="71404"/>
                  </a:lnTo>
                  <a:lnTo>
                    <a:pt x="7500" y="72892"/>
                  </a:lnTo>
                  <a:lnTo>
                    <a:pt x="6346" y="74380"/>
                  </a:lnTo>
                  <a:lnTo>
                    <a:pt x="4615" y="75371"/>
                  </a:lnTo>
                  <a:lnTo>
                    <a:pt x="4615" y="76363"/>
                  </a:lnTo>
                  <a:lnTo>
                    <a:pt x="4615" y="77355"/>
                  </a:lnTo>
                  <a:lnTo>
                    <a:pt x="5192" y="78347"/>
                  </a:lnTo>
                  <a:lnTo>
                    <a:pt x="6923" y="79338"/>
                  </a:lnTo>
                  <a:lnTo>
                    <a:pt x="6923" y="80826"/>
                  </a:lnTo>
                  <a:lnTo>
                    <a:pt x="9807" y="81322"/>
                  </a:lnTo>
                  <a:lnTo>
                    <a:pt x="10384" y="82809"/>
                  </a:lnTo>
                  <a:lnTo>
                    <a:pt x="12115" y="83801"/>
                  </a:lnTo>
                  <a:lnTo>
                    <a:pt x="10384" y="120000"/>
                  </a:lnTo>
                  <a:lnTo>
                    <a:pt x="99230" y="118512"/>
                  </a:lnTo>
                  <a:lnTo>
                    <a:pt x="99807" y="115537"/>
                  </a:lnTo>
                  <a:lnTo>
                    <a:pt x="99230" y="112561"/>
                  </a:lnTo>
                  <a:lnTo>
                    <a:pt x="95769" y="109090"/>
                  </a:lnTo>
                  <a:lnTo>
                    <a:pt x="92307" y="107107"/>
                  </a:lnTo>
                  <a:lnTo>
                    <a:pt x="90576" y="105619"/>
                  </a:lnTo>
                  <a:lnTo>
                    <a:pt x="86538" y="101157"/>
                  </a:lnTo>
                  <a:lnTo>
                    <a:pt x="79615" y="97685"/>
                  </a:lnTo>
                  <a:lnTo>
                    <a:pt x="75000" y="95702"/>
                  </a:lnTo>
                  <a:lnTo>
                    <a:pt x="72115" y="93719"/>
                  </a:lnTo>
                  <a:lnTo>
                    <a:pt x="72692" y="86280"/>
                  </a:lnTo>
                  <a:lnTo>
                    <a:pt x="73846" y="78842"/>
                  </a:lnTo>
                  <a:lnTo>
                    <a:pt x="72692" y="78842"/>
                  </a:lnTo>
                  <a:lnTo>
                    <a:pt x="70384" y="76363"/>
                  </a:lnTo>
                  <a:lnTo>
                    <a:pt x="72692" y="71900"/>
                  </a:lnTo>
                  <a:lnTo>
                    <a:pt x="73846" y="69917"/>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cxnSp>
          <p:nvCxnSpPr>
            <p:cNvPr id="102" name="Shape 1428">
              <a:extLst>
                <a:ext uri="{FF2B5EF4-FFF2-40B4-BE49-F238E27FC236}">
                  <a16:creationId xmlns:a16="http://schemas.microsoft.com/office/drawing/2014/main" id="{F6347C5F-0B43-AA4A-B21C-DD2C8E683119}"/>
                </a:ext>
              </a:extLst>
            </p:cNvPr>
            <p:cNvCxnSpPr/>
            <p:nvPr/>
          </p:nvCxnSpPr>
          <p:spPr>
            <a:xfrm>
              <a:off x="6881810" y="2014722"/>
              <a:ext cx="0" cy="0"/>
            </a:xfrm>
            <a:prstGeom prst="straightConnector1">
              <a:avLst/>
            </a:prstGeom>
            <a:grpFill/>
            <a:ln w="3175" cap="flat" cmpd="sng">
              <a:solidFill>
                <a:srgbClr val="000000"/>
              </a:solidFill>
              <a:prstDash val="solid"/>
              <a:round/>
              <a:headEnd type="none" w="med" len="med"/>
              <a:tailEnd type="none" w="med" len="med"/>
            </a:ln>
          </p:spPr>
        </p:cxnSp>
        <p:cxnSp>
          <p:nvCxnSpPr>
            <p:cNvPr id="103" name="Shape 1429">
              <a:extLst>
                <a:ext uri="{FF2B5EF4-FFF2-40B4-BE49-F238E27FC236}">
                  <a16:creationId xmlns:a16="http://schemas.microsoft.com/office/drawing/2014/main" id="{1A9E9E58-D309-A349-AF73-7659D819E925}"/>
                </a:ext>
              </a:extLst>
            </p:cNvPr>
            <p:cNvCxnSpPr/>
            <p:nvPr/>
          </p:nvCxnSpPr>
          <p:spPr>
            <a:xfrm>
              <a:off x="6881810" y="2014722"/>
              <a:ext cx="0" cy="0"/>
            </a:xfrm>
            <a:prstGeom prst="straightConnector1">
              <a:avLst/>
            </a:prstGeom>
            <a:grpFill/>
            <a:ln w="3175" cap="flat" cmpd="sng">
              <a:solidFill>
                <a:srgbClr val="FFFFFF"/>
              </a:solidFill>
              <a:prstDash val="solid"/>
              <a:miter/>
              <a:headEnd type="none" w="med" len="med"/>
              <a:tailEnd type="none" w="med" len="med"/>
            </a:ln>
          </p:spPr>
        </p:cxnSp>
        <p:sp>
          <p:nvSpPr>
            <p:cNvPr id="104" name="Shape 1430">
              <a:extLst>
                <a:ext uri="{FF2B5EF4-FFF2-40B4-BE49-F238E27FC236}">
                  <a16:creationId xmlns:a16="http://schemas.microsoft.com/office/drawing/2014/main" id="{528E0A1D-F5F4-2842-B50A-0DFFFA59EBCD}"/>
                </a:ext>
              </a:extLst>
            </p:cNvPr>
            <p:cNvSpPr/>
            <p:nvPr/>
          </p:nvSpPr>
          <p:spPr>
            <a:xfrm>
              <a:off x="6964446" y="1940520"/>
              <a:ext cx="409805" cy="386195"/>
            </a:xfrm>
            <a:custGeom>
              <a:avLst/>
              <a:gdLst/>
              <a:ahLst/>
              <a:cxnLst/>
              <a:rect l="0" t="0" r="0" b="0"/>
              <a:pathLst>
                <a:path w="120000" h="120000" extrusionOk="0">
                  <a:moveTo>
                    <a:pt x="0" y="22666"/>
                  </a:moveTo>
                  <a:cubicBezTo>
                    <a:pt x="836" y="21777"/>
                    <a:pt x="836" y="21777"/>
                    <a:pt x="836" y="21777"/>
                  </a:cubicBezTo>
                  <a:cubicBezTo>
                    <a:pt x="2508" y="21777"/>
                    <a:pt x="2508" y="21777"/>
                    <a:pt x="2508" y="21777"/>
                  </a:cubicBezTo>
                  <a:cubicBezTo>
                    <a:pt x="4599" y="20444"/>
                    <a:pt x="4599" y="20444"/>
                    <a:pt x="4599" y="20444"/>
                  </a:cubicBezTo>
                  <a:cubicBezTo>
                    <a:pt x="5017" y="19555"/>
                    <a:pt x="5017" y="19555"/>
                    <a:pt x="5017" y="19555"/>
                  </a:cubicBezTo>
                  <a:cubicBezTo>
                    <a:pt x="5853" y="17777"/>
                    <a:pt x="5853" y="17777"/>
                    <a:pt x="5853" y="17777"/>
                  </a:cubicBezTo>
                  <a:cubicBezTo>
                    <a:pt x="7108" y="16444"/>
                    <a:pt x="7108" y="16444"/>
                    <a:pt x="7108" y="16444"/>
                  </a:cubicBezTo>
                  <a:cubicBezTo>
                    <a:pt x="8362" y="16000"/>
                    <a:pt x="8362" y="16000"/>
                    <a:pt x="8362" y="16000"/>
                  </a:cubicBezTo>
                  <a:cubicBezTo>
                    <a:pt x="9616" y="16000"/>
                    <a:pt x="9616" y="16000"/>
                    <a:pt x="9616" y="16000"/>
                  </a:cubicBezTo>
                  <a:cubicBezTo>
                    <a:pt x="12125" y="16000"/>
                    <a:pt x="12125" y="16000"/>
                    <a:pt x="12125" y="16000"/>
                  </a:cubicBezTo>
                  <a:cubicBezTo>
                    <a:pt x="13379" y="15111"/>
                    <a:pt x="13379" y="15111"/>
                    <a:pt x="13379" y="15111"/>
                  </a:cubicBezTo>
                  <a:cubicBezTo>
                    <a:pt x="17560" y="12000"/>
                    <a:pt x="17560" y="12000"/>
                    <a:pt x="17560" y="12000"/>
                  </a:cubicBezTo>
                  <a:cubicBezTo>
                    <a:pt x="18815" y="11555"/>
                    <a:pt x="18815" y="11555"/>
                    <a:pt x="18815" y="11555"/>
                  </a:cubicBezTo>
                  <a:cubicBezTo>
                    <a:pt x="20487" y="9777"/>
                    <a:pt x="20487" y="9777"/>
                    <a:pt x="20487" y="9777"/>
                  </a:cubicBezTo>
                  <a:cubicBezTo>
                    <a:pt x="21742" y="7555"/>
                    <a:pt x="21742" y="7555"/>
                    <a:pt x="21742" y="7555"/>
                  </a:cubicBezTo>
                  <a:cubicBezTo>
                    <a:pt x="23414" y="6222"/>
                    <a:pt x="23414" y="6222"/>
                    <a:pt x="23414" y="6222"/>
                  </a:cubicBezTo>
                  <a:cubicBezTo>
                    <a:pt x="25505" y="4000"/>
                    <a:pt x="25505" y="4000"/>
                    <a:pt x="25505" y="4000"/>
                  </a:cubicBezTo>
                  <a:cubicBezTo>
                    <a:pt x="27177" y="1777"/>
                    <a:pt x="27177" y="1777"/>
                    <a:pt x="27177" y="1777"/>
                  </a:cubicBezTo>
                  <a:cubicBezTo>
                    <a:pt x="29268" y="444"/>
                    <a:pt x="29268" y="444"/>
                    <a:pt x="29268" y="444"/>
                  </a:cubicBezTo>
                  <a:cubicBezTo>
                    <a:pt x="32195" y="0"/>
                    <a:pt x="32195" y="0"/>
                    <a:pt x="32195" y="0"/>
                  </a:cubicBezTo>
                  <a:cubicBezTo>
                    <a:pt x="33449" y="0"/>
                    <a:pt x="33449" y="0"/>
                    <a:pt x="33449" y="0"/>
                  </a:cubicBezTo>
                  <a:cubicBezTo>
                    <a:pt x="35540" y="888"/>
                    <a:pt x="35540" y="888"/>
                    <a:pt x="35540" y="888"/>
                  </a:cubicBezTo>
                  <a:cubicBezTo>
                    <a:pt x="34703" y="1333"/>
                    <a:pt x="34703" y="1333"/>
                    <a:pt x="34703" y="1333"/>
                  </a:cubicBezTo>
                  <a:cubicBezTo>
                    <a:pt x="33031" y="2222"/>
                    <a:pt x="33031" y="2222"/>
                    <a:pt x="33031" y="2222"/>
                  </a:cubicBezTo>
                  <a:cubicBezTo>
                    <a:pt x="31358" y="2666"/>
                    <a:pt x="31358" y="2666"/>
                    <a:pt x="31358" y="2666"/>
                  </a:cubicBezTo>
                  <a:cubicBezTo>
                    <a:pt x="31777" y="3555"/>
                    <a:pt x="31777" y="3555"/>
                    <a:pt x="31777" y="3555"/>
                  </a:cubicBezTo>
                  <a:cubicBezTo>
                    <a:pt x="29268" y="6222"/>
                    <a:pt x="29268" y="6222"/>
                    <a:pt x="29268" y="6222"/>
                  </a:cubicBezTo>
                  <a:cubicBezTo>
                    <a:pt x="29268" y="6222"/>
                    <a:pt x="28432" y="6222"/>
                    <a:pt x="28432" y="6666"/>
                  </a:cubicBezTo>
                  <a:cubicBezTo>
                    <a:pt x="28432" y="7111"/>
                    <a:pt x="27177" y="10222"/>
                    <a:pt x="27177" y="10222"/>
                  </a:cubicBezTo>
                  <a:cubicBezTo>
                    <a:pt x="27177" y="8444"/>
                    <a:pt x="27177" y="8444"/>
                    <a:pt x="27177" y="8444"/>
                  </a:cubicBezTo>
                  <a:cubicBezTo>
                    <a:pt x="26341" y="7555"/>
                    <a:pt x="26341" y="7555"/>
                    <a:pt x="26341" y="7555"/>
                  </a:cubicBezTo>
                  <a:cubicBezTo>
                    <a:pt x="25923" y="12000"/>
                    <a:pt x="25923" y="12000"/>
                    <a:pt x="25923" y="12000"/>
                  </a:cubicBezTo>
                  <a:cubicBezTo>
                    <a:pt x="25923" y="14666"/>
                    <a:pt x="25923" y="14666"/>
                    <a:pt x="25923" y="14666"/>
                  </a:cubicBezTo>
                  <a:cubicBezTo>
                    <a:pt x="27177" y="13777"/>
                    <a:pt x="27177" y="13777"/>
                    <a:pt x="27177" y="13777"/>
                  </a:cubicBezTo>
                  <a:cubicBezTo>
                    <a:pt x="28013" y="12888"/>
                    <a:pt x="28013" y="12888"/>
                    <a:pt x="28013" y="12888"/>
                  </a:cubicBezTo>
                  <a:cubicBezTo>
                    <a:pt x="28432" y="12888"/>
                    <a:pt x="28432" y="12888"/>
                    <a:pt x="28432" y="12888"/>
                  </a:cubicBezTo>
                  <a:cubicBezTo>
                    <a:pt x="28850" y="13777"/>
                    <a:pt x="28850" y="13777"/>
                    <a:pt x="28850" y="13777"/>
                  </a:cubicBezTo>
                  <a:cubicBezTo>
                    <a:pt x="30104" y="13777"/>
                    <a:pt x="30104" y="13777"/>
                    <a:pt x="30104" y="13777"/>
                  </a:cubicBezTo>
                  <a:cubicBezTo>
                    <a:pt x="30940" y="13333"/>
                    <a:pt x="30940" y="13333"/>
                    <a:pt x="30940" y="13333"/>
                  </a:cubicBezTo>
                  <a:cubicBezTo>
                    <a:pt x="32195" y="12444"/>
                    <a:pt x="32195" y="12444"/>
                    <a:pt x="32195" y="12444"/>
                  </a:cubicBezTo>
                  <a:cubicBezTo>
                    <a:pt x="34285" y="12888"/>
                    <a:pt x="34285" y="12888"/>
                    <a:pt x="34285" y="12888"/>
                  </a:cubicBezTo>
                  <a:cubicBezTo>
                    <a:pt x="38466" y="15111"/>
                    <a:pt x="38466" y="15111"/>
                    <a:pt x="38466" y="15111"/>
                  </a:cubicBezTo>
                  <a:cubicBezTo>
                    <a:pt x="40975" y="18222"/>
                    <a:pt x="40975" y="18222"/>
                    <a:pt x="40975" y="18222"/>
                  </a:cubicBezTo>
                  <a:cubicBezTo>
                    <a:pt x="42648" y="19555"/>
                    <a:pt x="42648" y="19555"/>
                    <a:pt x="42648" y="19555"/>
                  </a:cubicBezTo>
                  <a:cubicBezTo>
                    <a:pt x="46411" y="20000"/>
                    <a:pt x="46411" y="20000"/>
                    <a:pt x="46411" y="20000"/>
                  </a:cubicBezTo>
                  <a:cubicBezTo>
                    <a:pt x="47665" y="19555"/>
                    <a:pt x="47665" y="19555"/>
                    <a:pt x="47665" y="19555"/>
                  </a:cubicBezTo>
                  <a:cubicBezTo>
                    <a:pt x="50592" y="20444"/>
                    <a:pt x="50592" y="20444"/>
                    <a:pt x="50592" y="20444"/>
                  </a:cubicBezTo>
                  <a:cubicBezTo>
                    <a:pt x="53101" y="21333"/>
                    <a:pt x="53101" y="21333"/>
                    <a:pt x="53101" y="21333"/>
                  </a:cubicBezTo>
                  <a:cubicBezTo>
                    <a:pt x="54355" y="19555"/>
                    <a:pt x="54355" y="19555"/>
                    <a:pt x="54355" y="19555"/>
                  </a:cubicBezTo>
                  <a:cubicBezTo>
                    <a:pt x="56445" y="17333"/>
                    <a:pt x="56445" y="17333"/>
                    <a:pt x="56445" y="17333"/>
                  </a:cubicBezTo>
                  <a:cubicBezTo>
                    <a:pt x="58118" y="15555"/>
                    <a:pt x="58118" y="15555"/>
                    <a:pt x="58118" y="15555"/>
                  </a:cubicBezTo>
                  <a:cubicBezTo>
                    <a:pt x="61881" y="14666"/>
                    <a:pt x="61881" y="14666"/>
                    <a:pt x="61881" y="14666"/>
                  </a:cubicBezTo>
                  <a:cubicBezTo>
                    <a:pt x="64390" y="13777"/>
                    <a:pt x="64390" y="13777"/>
                    <a:pt x="64390" y="13777"/>
                  </a:cubicBezTo>
                  <a:cubicBezTo>
                    <a:pt x="66898" y="13777"/>
                    <a:pt x="66898" y="13777"/>
                    <a:pt x="66898" y="13777"/>
                  </a:cubicBezTo>
                  <a:cubicBezTo>
                    <a:pt x="70662" y="12444"/>
                    <a:pt x="70662" y="12444"/>
                    <a:pt x="70662" y="12444"/>
                  </a:cubicBezTo>
                  <a:cubicBezTo>
                    <a:pt x="73170" y="11555"/>
                    <a:pt x="73170" y="11555"/>
                    <a:pt x="73170" y="11555"/>
                  </a:cubicBezTo>
                  <a:cubicBezTo>
                    <a:pt x="74425" y="12444"/>
                    <a:pt x="74425" y="12444"/>
                    <a:pt x="74425" y="12444"/>
                  </a:cubicBezTo>
                  <a:cubicBezTo>
                    <a:pt x="75261" y="16000"/>
                    <a:pt x="75261" y="16000"/>
                    <a:pt x="75261" y="16000"/>
                  </a:cubicBezTo>
                  <a:cubicBezTo>
                    <a:pt x="79860" y="16888"/>
                    <a:pt x="79860" y="16888"/>
                    <a:pt x="79860" y="16888"/>
                  </a:cubicBezTo>
                  <a:cubicBezTo>
                    <a:pt x="82787" y="16888"/>
                    <a:pt x="82787" y="16888"/>
                    <a:pt x="82787" y="16888"/>
                  </a:cubicBezTo>
                  <a:cubicBezTo>
                    <a:pt x="84878" y="17333"/>
                    <a:pt x="84878" y="17333"/>
                    <a:pt x="84878" y="17333"/>
                  </a:cubicBezTo>
                  <a:cubicBezTo>
                    <a:pt x="86550" y="19555"/>
                    <a:pt x="86550" y="19555"/>
                    <a:pt x="86550" y="19555"/>
                  </a:cubicBezTo>
                  <a:cubicBezTo>
                    <a:pt x="89059" y="22666"/>
                    <a:pt x="89059" y="22666"/>
                    <a:pt x="89059" y="22666"/>
                  </a:cubicBezTo>
                  <a:cubicBezTo>
                    <a:pt x="89895" y="23555"/>
                    <a:pt x="89895" y="23555"/>
                    <a:pt x="89895" y="23555"/>
                  </a:cubicBezTo>
                  <a:cubicBezTo>
                    <a:pt x="89895" y="23555"/>
                    <a:pt x="90313" y="24000"/>
                    <a:pt x="90731" y="24444"/>
                  </a:cubicBezTo>
                  <a:cubicBezTo>
                    <a:pt x="91149" y="24888"/>
                    <a:pt x="91567" y="25777"/>
                    <a:pt x="91567" y="25777"/>
                  </a:cubicBezTo>
                  <a:cubicBezTo>
                    <a:pt x="93658" y="26222"/>
                    <a:pt x="93658" y="26222"/>
                    <a:pt x="93658" y="26222"/>
                  </a:cubicBezTo>
                  <a:cubicBezTo>
                    <a:pt x="93658" y="26222"/>
                    <a:pt x="94494" y="25333"/>
                    <a:pt x="94494" y="25333"/>
                  </a:cubicBezTo>
                  <a:cubicBezTo>
                    <a:pt x="94494" y="24888"/>
                    <a:pt x="96167" y="24000"/>
                    <a:pt x="96167" y="24000"/>
                  </a:cubicBezTo>
                  <a:cubicBezTo>
                    <a:pt x="97003" y="24888"/>
                    <a:pt x="97003" y="24888"/>
                    <a:pt x="97003" y="24888"/>
                  </a:cubicBezTo>
                  <a:cubicBezTo>
                    <a:pt x="97003" y="24888"/>
                    <a:pt x="97839" y="25333"/>
                    <a:pt x="97003" y="25777"/>
                  </a:cubicBezTo>
                  <a:cubicBezTo>
                    <a:pt x="96585" y="25777"/>
                    <a:pt x="96167" y="26666"/>
                    <a:pt x="95749" y="26666"/>
                  </a:cubicBezTo>
                  <a:cubicBezTo>
                    <a:pt x="94912" y="26666"/>
                    <a:pt x="94076" y="26666"/>
                    <a:pt x="94076" y="26666"/>
                  </a:cubicBezTo>
                  <a:cubicBezTo>
                    <a:pt x="92404" y="26666"/>
                    <a:pt x="92404" y="26666"/>
                    <a:pt x="92404" y="26666"/>
                  </a:cubicBezTo>
                  <a:cubicBezTo>
                    <a:pt x="91567" y="27555"/>
                    <a:pt x="91567" y="27555"/>
                    <a:pt x="91567" y="27555"/>
                  </a:cubicBezTo>
                  <a:cubicBezTo>
                    <a:pt x="86968" y="27555"/>
                    <a:pt x="86968" y="27555"/>
                    <a:pt x="86968" y="27555"/>
                  </a:cubicBezTo>
                  <a:cubicBezTo>
                    <a:pt x="85714" y="28000"/>
                    <a:pt x="85714" y="28000"/>
                    <a:pt x="85714" y="28000"/>
                  </a:cubicBezTo>
                  <a:cubicBezTo>
                    <a:pt x="84041" y="27111"/>
                    <a:pt x="84041" y="27111"/>
                    <a:pt x="84041" y="27111"/>
                  </a:cubicBezTo>
                  <a:cubicBezTo>
                    <a:pt x="82369" y="26222"/>
                    <a:pt x="82369" y="26222"/>
                    <a:pt x="82369" y="26222"/>
                  </a:cubicBezTo>
                  <a:cubicBezTo>
                    <a:pt x="80696" y="28444"/>
                    <a:pt x="80696" y="28444"/>
                    <a:pt x="80696" y="28444"/>
                  </a:cubicBezTo>
                  <a:cubicBezTo>
                    <a:pt x="81114" y="29777"/>
                    <a:pt x="81114" y="29777"/>
                    <a:pt x="81114" y="29777"/>
                  </a:cubicBezTo>
                  <a:cubicBezTo>
                    <a:pt x="81114" y="30666"/>
                    <a:pt x="81114" y="30666"/>
                    <a:pt x="81114" y="30666"/>
                  </a:cubicBezTo>
                  <a:cubicBezTo>
                    <a:pt x="81114" y="30666"/>
                    <a:pt x="81114" y="31555"/>
                    <a:pt x="81533" y="31555"/>
                  </a:cubicBezTo>
                  <a:cubicBezTo>
                    <a:pt x="81533" y="31555"/>
                    <a:pt x="81951" y="32000"/>
                    <a:pt x="81951" y="32000"/>
                  </a:cubicBezTo>
                  <a:cubicBezTo>
                    <a:pt x="84041" y="32888"/>
                    <a:pt x="84041" y="32888"/>
                    <a:pt x="84041" y="32888"/>
                  </a:cubicBezTo>
                  <a:cubicBezTo>
                    <a:pt x="84878" y="32000"/>
                    <a:pt x="84878" y="32000"/>
                    <a:pt x="84878" y="32000"/>
                  </a:cubicBezTo>
                  <a:cubicBezTo>
                    <a:pt x="84878" y="32000"/>
                    <a:pt x="83623" y="31111"/>
                    <a:pt x="84041" y="31111"/>
                  </a:cubicBezTo>
                  <a:cubicBezTo>
                    <a:pt x="84459" y="31111"/>
                    <a:pt x="86132" y="32000"/>
                    <a:pt x="86132" y="32000"/>
                  </a:cubicBezTo>
                  <a:cubicBezTo>
                    <a:pt x="86132" y="32000"/>
                    <a:pt x="85714" y="32888"/>
                    <a:pt x="85714" y="32888"/>
                  </a:cubicBezTo>
                  <a:cubicBezTo>
                    <a:pt x="85296" y="33333"/>
                    <a:pt x="85296" y="33333"/>
                    <a:pt x="85296" y="33333"/>
                  </a:cubicBezTo>
                  <a:cubicBezTo>
                    <a:pt x="85714" y="33777"/>
                    <a:pt x="87804" y="34222"/>
                    <a:pt x="87804" y="34222"/>
                  </a:cubicBezTo>
                  <a:cubicBezTo>
                    <a:pt x="88222" y="34222"/>
                    <a:pt x="89477" y="35111"/>
                    <a:pt x="89477" y="35111"/>
                  </a:cubicBezTo>
                  <a:cubicBezTo>
                    <a:pt x="91567" y="36444"/>
                    <a:pt x="91567" y="36444"/>
                    <a:pt x="91567" y="36444"/>
                  </a:cubicBezTo>
                  <a:cubicBezTo>
                    <a:pt x="94494" y="37777"/>
                    <a:pt x="94494" y="37777"/>
                    <a:pt x="94494" y="37777"/>
                  </a:cubicBezTo>
                  <a:cubicBezTo>
                    <a:pt x="97839" y="39111"/>
                    <a:pt x="97839" y="39111"/>
                    <a:pt x="97839" y="39111"/>
                  </a:cubicBezTo>
                  <a:cubicBezTo>
                    <a:pt x="101184" y="42666"/>
                    <a:pt x="101184" y="42666"/>
                    <a:pt x="101184" y="42666"/>
                  </a:cubicBezTo>
                  <a:cubicBezTo>
                    <a:pt x="102857" y="44888"/>
                    <a:pt x="102857" y="44888"/>
                    <a:pt x="102857" y="44888"/>
                  </a:cubicBezTo>
                  <a:cubicBezTo>
                    <a:pt x="102020" y="45777"/>
                    <a:pt x="102020" y="45777"/>
                    <a:pt x="102020" y="45777"/>
                  </a:cubicBezTo>
                  <a:cubicBezTo>
                    <a:pt x="102020" y="45777"/>
                    <a:pt x="101602" y="45777"/>
                    <a:pt x="101602" y="46222"/>
                  </a:cubicBezTo>
                  <a:cubicBezTo>
                    <a:pt x="102020" y="46666"/>
                    <a:pt x="102857" y="48444"/>
                    <a:pt x="102857" y="48444"/>
                  </a:cubicBezTo>
                  <a:cubicBezTo>
                    <a:pt x="102439" y="48888"/>
                    <a:pt x="103275" y="50222"/>
                    <a:pt x="103275" y="50222"/>
                  </a:cubicBezTo>
                  <a:cubicBezTo>
                    <a:pt x="104111" y="55111"/>
                    <a:pt x="104111" y="55111"/>
                    <a:pt x="104111" y="55111"/>
                  </a:cubicBezTo>
                  <a:cubicBezTo>
                    <a:pt x="104529" y="57777"/>
                    <a:pt x="104529" y="57777"/>
                    <a:pt x="104529" y="57777"/>
                  </a:cubicBezTo>
                  <a:cubicBezTo>
                    <a:pt x="104111" y="60444"/>
                    <a:pt x="104111" y="60444"/>
                    <a:pt x="104111" y="60444"/>
                  </a:cubicBezTo>
                  <a:cubicBezTo>
                    <a:pt x="102439" y="62666"/>
                    <a:pt x="102439" y="62666"/>
                    <a:pt x="102439" y="62666"/>
                  </a:cubicBezTo>
                  <a:cubicBezTo>
                    <a:pt x="101184" y="65333"/>
                    <a:pt x="101184" y="65333"/>
                    <a:pt x="101184" y="65333"/>
                  </a:cubicBezTo>
                  <a:cubicBezTo>
                    <a:pt x="101184" y="65333"/>
                    <a:pt x="100348" y="67111"/>
                    <a:pt x="99930" y="67555"/>
                  </a:cubicBezTo>
                  <a:cubicBezTo>
                    <a:pt x="99930" y="67555"/>
                    <a:pt x="98257" y="68888"/>
                    <a:pt x="98257" y="69333"/>
                  </a:cubicBezTo>
                  <a:cubicBezTo>
                    <a:pt x="98257" y="69333"/>
                    <a:pt x="97421" y="71111"/>
                    <a:pt x="97421" y="71111"/>
                  </a:cubicBezTo>
                  <a:cubicBezTo>
                    <a:pt x="97421" y="74666"/>
                    <a:pt x="97421" y="74666"/>
                    <a:pt x="97421" y="74666"/>
                  </a:cubicBezTo>
                  <a:cubicBezTo>
                    <a:pt x="98257" y="75555"/>
                    <a:pt x="98257" y="75555"/>
                    <a:pt x="98257" y="75555"/>
                  </a:cubicBezTo>
                  <a:cubicBezTo>
                    <a:pt x="100348" y="76444"/>
                    <a:pt x="100348" y="76444"/>
                    <a:pt x="100348" y="76444"/>
                  </a:cubicBezTo>
                  <a:cubicBezTo>
                    <a:pt x="101184" y="75555"/>
                    <a:pt x="101184" y="75555"/>
                    <a:pt x="101184" y="75555"/>
                  </a:cubicBezTo>
                  <a:cubicBezTo>
                    <a:pt x="101184" y="75555"/>
                    <a:pt x="102020" y="75111"/>
                    <a:pt x="102020" y="74666"/>
                  </a:cubicBezTo>
                  <a:cubicBezTo>
                    <a:pt x="102439" y="74666"/>
                    <a:pt x="102857" y="73777"/>
                    <a:pt x="102857" y="73777"/>
                  </a:cubicBezTo>
                  <a:cubicBezTo>
                    <a:pt x="102857" y="73777"/>
                    <a:pt x="104111" y="72888"/>
                    <a:pt x="104111" y="72888"/>
                  </a:cubicBezTo>
                  <a:cubicBezTo>
                    <a:pt x="104111" y="72888"/>
                    <a:pt x="104111" y="71555"/>
                    <a:pt x="104111" y="71555"/>
                  </a:cubicBezTo>
                  <a:cubicBezTo>
                    <a:pt x="104111" y="71555"/>
                    <a:pt x="104529" y="69777"/>
                    <a:pt x="104529" y="69777"/>
                  </a:cubicBezTo>
                  <a:cubicBezTo>
                    <a:pt x="104529" y="69777"/>
                    <a:pt x="105365" y="69333"/>
                    <a:pt x="105365" y="69333"/>
                  </a:cubicBezTo>
                  <a:cubicBezTo>
                    <a:pt x="105365" y="68888"/>
                    <a:pt x="106620" y="68000"/>
                    <a:pt x="106620" y="68000"/>
                  </a:cubicBezTo>
                  <a:cubicBezTo>
                    <a:pt x="106620" y="68000"/>
                    <a:pt x="108292" y="66666"/>
                    <a:pt x="108292" y="66666"/>
                  </a:cubicBezTo>
                  <a:cubicBezTo>
                    <a:pt x="108710" y="66666"/>
                    <a:pt x="109547" y="65333"/>
                    <a:pt x="109547" y="65333"/>
                  </a:cubicBezTo>
                  <a:cubicBezTo>
                    <a:pt x="110801" y="65333"/>
                    <a:pt x="110801" y="65333"/>
                    <a:pt x="110801" y="65333"/>
                  </a:cubicBezTo>
                  <a:cubicBezTo>
                    <a:pt x="112473" y="65777"/>
                    <a:pt x="112473" y="65777"/>
                    <a:pt x="112473" y="65777"/>
                  </a:cubicBezTo>
                  <a:cubicBezTo>
                    <a:pt x="114982" y="68444"/>
                    <a:pt x="114982" y="68444"/>
                    <a:pt x="114982" y="68444"/>
                  </a:cubicBezTo>
                  <a:cubicBezTo>
                    <a:pt x="116655" y="72000"/>
                    <a:pt x="116655" y="72000"/>
                    <a:pt x="116655" y="72000"/>
                  </a:cubicBezTo>
                  <a:cubicBezTo>
                    <a:pt x="118327" y="81777"/>
                    <a:pt x="118327" y="81777"/>
                    <a:pt x="118327" y="81777"/>
                  </a:cubicBezTo>
                  <a:cubicBezTo>
                    <a:pt x="119581" y="84000"/>
                    <a:pt x="119581" y="84000"/>
                    <a:pt x="119581" y="84000"/>
                  </a:cubicBezTo>
                  <a:cubicBezTo>
                    <a:pt x="119581" y="85777"/>
                    <a:pt x="119581" y="85777"/>
                    <a:pt x="119581" y="85777"/>
                  </a:cubicBezTo>
                  <a:cubicBezTo>
                    <a:pt x="119581" y="85777"/>
                    <a:pt x="120000" y="87111"/>
                    <a:pt x="120000" y="87555"/>
                  </a:cubicBezTo>
                  <a:cubicBezTo>
                    <a:pt x="120000" y="88000"/>
                    <a:pt x="120000" y="94666"/>
                    <a:pt x="120000" y="94666"/>
                  </a:cubicBezTo>
                  <a:cubicBezTo>
                    <a:pt x="117073" y="94666"/>
                    <a:pt x="117073" y="94666"/>
                    <a:pt x="117073" y="94666"/>
                  </a:cubicBezTo>
                  <a:cubicBezTo>
                    <a:pt x="116236" y="94666"/>
                    <a:pt x="116236" y="94666"/>
                    <a:pt x="116236" y="94666"/>
                  </a:cubicBezTo>
                  <a:cubicBezTo>
                    <a:pt x="116236" y="96000"/>
                    <a:pt x="116236" y="96000"/>
                    <a:pt x="116236" y="96000"/>
                  </a:cubicBezTo>
                  <a:cubicBezTo>
                    <a:pt x="114982" y="97777"/>
                    <a:pt x="114982" y="97777"/>
                    <a:pt x="114982" y="97777"/>
                  </a:cubicBezTo>
                  <a:cubicBezTo>
                    <a:pt x="114564" y="100000"/>
                    <a:pt x="114564" y="100000"/>
                    <a:pt x="114564" y="100000"/>
                  </a:cubicBezTo>
                  <a:cubicBezTo>
                    <a:pt x="113728" y="101777"/>
                    <a:pt x="113728" y="101777"/>
                    <a:pt x="113728" y="101777"/>
                  </a:cubicBezTo>
                  <a:cubicBezTo>
                    <a:pt x="112473" y="103555"/>
                    <a:pt x="112473" y="103555"/>
                    <a:pt x="112473" y="103555"/>
                  </a:cubicBezTo>
                  <a:cubicBezTo>
                    <a:pt x="111219" y="108000"/>
                    <a:pt x="111219" y="108000"/>
                    <a:pt x="111219" y="108000"/>
                  </a:cubicBezTo>
                  <a:cubicBezTo>
                    <a:pt x="111219" y="110666"/>
                    <a:pt x="111219" y="110666"/>
                    <a:pt x="111219" y="110666"/>
                  </a:cubicBezTo>
                  <a:cubicBezTo>
                    <a:pt x="109547" y="112888"/>
                    <a:pt x="109547" y="112888"/>
                    <a:pt x="109547" y="112888"/>
                  </a:cubicBezTo>
                  <a:cubicBezTo>
                    <a:pt x="108292" y="115111"/>
                    <a:pt x="108292" y="115111"/>
                    <a:pt x="108292" y="115111"/>
                  </a:cubicBezTo>
                  <a:cubicBezTo>
                    <a:pt x="89059" y="118666"/>
                    <a:pt x="89059" y="118666"/>
                    <a:pt x="89059" y="118666"/>
                  </a:cubicBezTo>
                  <a:cubicBezTo>
                    <a:pt x="88641" y="117777"/>
                    <a:pt x="88641" y="117777"/>
                    <a:pt x="88641" y="117777"/>
                  </a:cubicBezTo>
                  <a:cubicBezTo>
                    <a:pt x="58954" y="120000"/>
                    <a:pt x="58954" y="120000"/>
                    <a:pt x="58954" y="120000"/>
                  </a:cubicBezTo>
                  <a:cubicBezTo>
                    <a:pt x="61045" y="117777"/>
                    <a:pt x="61045" y="117777"/>
                    <a:pt x="61045" y="117777"/>
                  </a:cubicBezTo>
                  <a:cubicBezTo>
                    <a:pt x="61881" y="116000"/>
                    <a:pt x="61881" y="116000"/>
                    <a:pt x="61881" y="116000"/>
                  </a:cubicBezTo>
                  <a:cubicBezTo>
                    <a:pt x="63554" y="112888"/>
                    <a:pt x="63554" y="112888"/>
                    <a:pt x="63554" y="112888"/>
                  </a:cubicBezTo>
                  <a:cubicBezTo>
                    <a:pt x="65226" y="108888"/>
                    <a:pt x="65226" y="108888"/>
                    <a:pt x="65226" y="108888"/>
                  </a:cubicBezTo>
                  <a:cubicBezTo>
                    <a:pt x="66062" y="104444"/>
                    <a:pt x="66062" y="104444"/>
                    <a:pt x="66062" y="104444"/>
                  </a:cubicBezTo>
                  <a:cubicBezTo>
                    <a:pt x="65644" y="96444"/>
                    <a:pt x="65644" y="96444"/>
                    <a:pt x="65644" y="96444"/>
                  </a:cubicBezTo>
                  <a:cubicBezTo>
                    <a:pt x="65644" y="92888"/>
                    <a:pt x="65644" y="92888"/>
                    <a:pt x="65644" y="92888"/>
                  </a:cubicBezTo>
                  <a:cubicBezTo>
                    <a:pt x="63972" y="90222"/>
                    <a:pt x="63972" y="90222"/>
                    <a:pt x="63972" y="90222"/>
                  </a:cubicBezTo>
                  <a:cubicBezTo>
                    <a:pt x="62299" y="86666"/>
                    <a:pt x="62299" y="86666"/>
                    <a:pt x="62299" y="86666"/>
                  </a:cubicBezTo>
                  <a:cubicBezTo>
                    <a:pt x="60627" y="84888"/>
                    <a:pt x="60627" y="84888"/>
                    <a:pt x="60627" y="84888"/>
                  </a:cubicBezTo>
                  <a:cubicBezTo>
                    <a:pt x="59372" y="81777"/>
                    <a:pt x="59372" y="81777"/>
                    <a:pt x="59372" y="81777"/>
                  </a:cubicBezTo>
                  <a:cubicBezTo>
                    <a:pt x="60209" y="79555"/>
                    <a:pt x="60209" y="79555"/>
                    <a:pt x="60209" y="79555"/>
                  </a:cubicBezTo>
                  <a:cubicBezTo>
                    <a:pt x="61045" y="78666"/>
                    <a:pt x="61045" y="78666"/>
                    <a:pt x="61045" y="78666"/>
                  </a:cubicBezTo>
                  <a:cubicBezTo>
                    <a:pt x="61045" y="76888"/>
                    <a:pt x="61045" y="76888"/>
                    <a:pt x="61045" y="76888"/>
                  </a:cubicBezTo>
                  <a:cubicBezTo>
                    <a:pt x="60209" y="73333"/>
                    <a:pt x="60209" y="73333"/>
                    <a:pt x="60209" y="73333"/>
                  </a:cubicBezTo>
                  <a:cubicBezTo>
                    <a:pt x="58954" y="72000"/>
                    <a:pt x="58954" y="72000"/>
                    <a:pt x="58954" y="72000"/>
                  </a:cubicBezTo>
                  <a:cubicBezTo>
                    <a:pt x="60209" y="71111"/>
                    <a:pt x="60209" y="71111"/>
                    <a:pt x="60209" y="71111"/>
                  </a:cubicBezTo>
                  <a:cubicBezTo>
                    <a:pt x="60627" y="68888"/>
                    <a:pt x="60627" y="68888"/>
                    <a:pt x="60627" y="68888"/>
                  </a:cubicBezTo>
                  <a:cubicBezTo>
                    <a:pt x="61045" y="66666"/>
                    <a:pt x="61045" y="66666"/>
                    <a:pt x="61045" y="66666"/>
                  </a:cubicBezTo>
                  <a:cubicBezTo>
                    <a:pt x="61881" y="65333"/>
                    <a:pt x="61881" y="65333"/>
                    <a:pt x="61881" y="65333"/>
                  </a:cubicBezTo>
                  <a:cubicBezTo>
                    <a:pt x="61881" y="61777"/>
                    <a:pt x="61881" y="61777"/>
                    <a:pt x="61881" y="61777"/>
                  </a:cubicBezTo>
                  <a:cubicBezTo>
                    <a:pt x="61463" y="60000"/>
                    <a:pt x="61463" y="60000"/>
                    <a:pt x="61463" y="60000"/>
                  </a:cubicBezTo>
                  <a:cubicBezTo>
                    <a:pt x="61881" y="57777"/>
                    <a:pt x="61881" y="57777"/>
                    <a:pt x="61881" y="57777"/>
                  </a:cubicBezTo>
                  <a:cubicBezTo>
                    <a:pt x="63135" y="56000"/>
                    <a:pt x="63135" y="56000"/>
                    <a:pt x="63135" y="56000"/>
                  </a:cubicBezTo>
                  <a:cubicBezTo>
                    <a:pt x="63972" y="54222"/>
                    <a:pt x="63972" y="54222"/>
                    <a:pt x="63972" y="54222"/>
                  </a:cubicBezTo>
                  <a:cubicBezTo>
                    <a:pt x="63972" y="52000"/>
                    <a:pt x="63972" y="52000"/>
                    <a:pt x="63972" y="52000"/>
                  </a:cubicBezTo>
                  <a:cubicBezTo>
                    <a:pt x="65644" y="51555"/>
                    <a:pt x="65644" y="51555"/>
                    <a:pt x="65644" y="51555"/>
                  </a:cubicBezTo>
                  <a:cubicBezTo>
                    <a:pt x="68153" y="51555"/>
                    <a:pt x="68153" y="51555"/>
                    <a:pt x="68153" y="51555"/>
                  </a:cubicBezTo>
                  <a:cubicBezTo>
                    <a:pt x="68989" y="48000"/>
                    <a:pt x="68989" y="48000"/>
                    <a:pt x="68989" y="48000"/>
                  </a:cubicBezTo>
                  <a:cubicBezTo>
                    <a:pt x="69407" y="47111"/>
                    <a:pt x="69407" y="47111"/>
                    <a:pt x="69407" y="47111"/>
                  </a:cubicBezTo>
                  <a:cubicBezTo>
                    <a:pt x="70243" y="46666"/>
                    <a:pt x="70243" y="46666"/>
                    <a:pt x="70243" y="46666"/>
                  </a:cubicBezTo>
                  <a:cubicBezTo>
                    <a:pt x="71498" y="50666"/>
                    <a:pt x="71498" y="50666"/>
                    <a:pt x="71498" y="50666"/>
                  </a:cubicBezTo>
                  <a:cubicBezTo>
                    <a:pt x="69825" y="52888"/>
                    <a:pt x="69825" y="52888"/>
                    <a:pt x="69825" y="52888"/>
                  </a:cubicBezTo>
                  <a:cubicBezTo>
                    <a:pt x="69825" y="53777"/>
                    <a:pt x="69825" y="53777"/>
                    <a:pt x="69825" y="53777"/>
                  </a:cubicBezTo>
                  <a:cubicBezTo>
                    <a:pt x="69825" y="53777"/>
                    <a:pt x="70243" y="54222"/>
                    <a:pt x="70662" y="54222"/>
                  </a:cubicBezTo>
                  <a:cubicBezTo>
                    <a:pt x="71080" y="54222"/>
                    <a:pt x="71080" y="54222"/>
                    <a:pt x="71080" y="54222"/>
                  </a:cubicBezTo>
                  <a:cubicBezTo>
                    <a:pt x="71080" y="54222"/>
                    <a:pt x="71916" y="53777"/>
                    <a:pt x="71916" y="53777"/>
                  </a:cubicBezTo>
                  <a:cubicBezTo>
                    <a:pt x="71916" y="53333"/>
                    <a:pt x="72334" y="52000"/>
                    <a:pt x="72334" y="52000"/>
                  </a:cubicBezTo>
                  <a:cubicBezTo>
                    <a:pt x="72752" y="51555"/>
                    <a:pt x="72752" y="51555"/>
                    <a:pt x="72752" y="51555"/>
                  </a:cubicBezTo>
                  <a:cubicBezTo>
                    <a:pt x="73170" y="49333"/>
                    <a:pt x="73170" y="49333"/>
                    <a:pt x="73170" y="49333"/>
                  </a:cubicBezTo>
                  <a:cubicBezTo>
                    <a:pt x="73170" y="48000"/>
                    <a:pt x="73170" y="48000"/>
                    <a:pt x="73170" y="48000"/>
                  </a:cubicBezTo>
                  <a:cubicBezTo>
                    <a:pt x="73170" y="46222"/>
                    <a:pt x="73170" y="46222"/>
                    <a:pt x="73170" y="46222"/>
                  </a:cubicBezTo>
                  <a:cubicBezTo>
                    <a:pt x="73170" y="44444"/>
                    <a:pt x="73170" y="44444"/>
                    <a:pt x="73170" y="44444"/>
                  </a:cubicBezTo>
                  <a:cubicBezTo>
                    <a:pt x="74425" y="42666"/>
                    <a:pt x="74425" y="42666"/>
                    <a:pt x="74425" y="42666"/>
                  </a:cubicBezTo>
                  <a:cubicBezTo>
                    <a:pt x="75261" y="41777"/>
                    <a:pt x="75261" y="41777"/>
                    <a:pt x="75261" y="41777"/>
                  </a:cubicBezTo>
                  <a:cubicBezTo>
                    <a:pt x="77351" y="41333"/>
                    <a:pt x="77351" y="41333"/>
                    <a:pt x="77351" y="41333"/>
                  </a:cubicBezTo>
                  <a:cubicBezTo>
                    <a:pt x="78188" y="40444"/>
                    <a:pt x="78188" y="40444"/>
                    <a:pt x="78188" y="40444"/>
                  </a:cubicBezTo>
                  <a:cubicBezTo>
                    <a:pt x="76515" y="38666"/>
                    <a:pt x="76515" y="38666"/>
                    <a:pt x="76515" y="38666"/>
                  </a:cubicBezTo>
                  <a:cubicBezTo>
                    <a:pt x="76097" y="37333"/>
                    <a:pt x="76097" y="37333"/>
                    <a:pt x="76097" y="37333"/>
                  </a:cubicBezTo>
                  <a:cubicBezTo>
                    <a:pt x="76933" y="36000"/>
                    <a:pt x="76933" y="36000"/>
                    <a:pt x="76933" y="36000"/>
                  </a:cubicBezTo>
                  <a:cubicBezTo>
                    <a:pt x="77770" y="34666"/>
                    <a:pt x="77770" y="34666"/>
                    <a:pt x="77770" y="34666"/>
                  </a:cubicBezTo>
                  <a:cubicBezTo>
                    <a:pt x="78188" y="34222"/>
                    <a:pt x="78188" y="34222"/>
                    <a:pt x="78188" y="34222"/>
                  </a:cubicBezTo>
                  <a:cubicBezTo>
                    <a:pt x="78188" y="33333"/>
                    <a:pt x="78188" y="33333"/>
                    <a:pt x="78188" y="33333"/>
                  </a:cubicBezTo>
                  <a:cubicBezTo>
                    <a:pt x="78606" y="32888"/>
                    <a:pt x="78606" y="32888"/>
                    <a:pt x="78606" y="32888"/>
                  </a:cubicBezTo>
                  <a:cubicBezTo>
                    <a:pt x="78606" y="32888"/>
                    <a:pt x="78606" y="32888"/>
                    <a:pt x="79024" y="32888"/>
                  </a:cubicBezTo>
                  <a:cubicBezTo>
                    <a:pt x="79024" y="32888"/>
                    <a:pt x="80696" y="32444"/>
                    <a:pt x="80696" y="32444"/>
                  </a:cubicBezTo>
                  <a:cubicBezTo>
                    <a:pt x="81533" y="32444"/>
                    <a:pt x="81533" y="32444"/>
                    <a:pt x="81533" y="32444"/>
                  </a:cubicBezTo>
                  <a:cubicBezTo>
                    <a:pt x="80696" y="31111"/>
                    <a:pt x="80696" y="31111"/>
                    <a:pt x="80696" y="31111"/>
                  </a:cubicBezTo>
                  <a:cubicBezTo>
                    <a:pt x="79024" y="29777"/>
                    <a:pt x="79024" y="29777"/>
                    <a:pt x="79024" y="29777"/>
                  </a:cubicBezTo>
                  <a:cubicBezTo>
                    <a:pt x="78188" y="28888"/>
                    <a:pt x="78188" y="28888"/>
                    <a:pt x="78188" y="28888"/>
                  </a:cubicBezTo>
                  <a:cubicBezTo>
                    <a:pt x="76933" y="28000"/>
                    <a:pt x="76933" y="28000"/>
                    <a:pt x="76933" y="28000"/>
                  </a:cubicBezTo>
                  <a:cubicBezTo>
                    <a:pt x="74843" y="27111"/>
                    <a:pt x="74843" y="27111"/>
                    <a:pt x="74843" y="27111"/>
                  </a:cubicBezTo>
                  <a:cubicBezTo>
                    <a:pt x="71080" y="26666"/>
                    <a:pt x="71080" y="26666"/>
                    <a:pt x="71080" y="26666"/>
                  </a:cubicBezTo>
                  <a:cubicBezTo>
                    <a:pt x="68153" y="28444"/>
                    <a:pt x="68153" y="28444"/>
                    <a:pt x="68153" y="28444"/>
                  </a:cubicBezTo>
                  <a:cubicBezTo>
                    <a:pt x="66480" y="30222"/>
                    <a:pt x="66480" y="30222"/>
                    <a:pt x="66480" y="30222"/>
                  </a:cubicBezTo>
                  <a:cubicBezTo>
                    <a:pt x="63554" y="30666"/>
                    <a:pt x="63554" y="30666"/>
                    <a:pt x="63554" y="30666"/>
                  </a:cubicBezTo>
                  <a:cubicBezTo>
                    <a:pt x="60209" y="30666"/>
                    <a:pt x="60209" y="30666"/>
                    <a:pt x="60209" y="30666"/>
                  </a:cubicBezTo>
                  <a:cubicBezTo>
                    <a:pt x="58536" y="32000"/>
                    <a:pt x="58536" y="32000"/>
                    <a:pt x="58536" y="32000"/>
                  </a:cubicBezTo>
                  <a:cubicBezTo>
                    <a:pt x="56445" y="36000"/>
                    <a:pt x="56445" y="36000"/>
                    <a:pt x="56445" y="36000"/>
                  </a:cubicBezTo>
                  <a:cubicBezTo>
                    <a:pt x="53937" y="37777"/>
                    <a:pt x="53937" y="37777"/>
                    <a:pt x="53937" y="37777"/>
                  </a:cubicBezTo>
                  <a:cubicBezTo>
                    <a:pt x="53519" y="37333"/>
                    <a:pt x="53519" y="37333"/>
                    <a:pt x="53519" y="37333"/>
                  </a:cubicBezTo>
                  <a:cubicBezTo>
                    <a:pt x="54355" y="35555"/>
                    <a:pt x="54355" y="35555"/>
                    <a:pt x="54355" y="35555"/>
                  </a:cubicBezTo>
                  <a:cubicBezTo>
                    <a:pt x="55609" y="34222"/>
                    <a:pt x="55609" y="34222"/>
                    <a:pt x="55609" y="34222"/>
                  </a:cubicBezTo>
                  <a:cubicBezTo>
                    <a:pt x="54773" y="32888"/>
                    <a:pt x="54773" y="32888"/>
                    <a:pt x="54773" y="32888"/>
                  </a:cubicBezTo>
                  <a:cubicBezTo>
                    <a:pt x="53101" y="33777"/>
                    <a:pt x="53101" y="33777"/>
                    <a:pt x="53101" y="33777"/>
                  </a:cubicBezTo>
                  <a:cubicBezTo>
                    <a:pt x="52264" y="34222"/>
                    <a:pt x="52264" y="34222"/>
                    <a:pt x="52264" y="34222"/>
                  </a:cubicBezTo>
                  <a:cubicBezTo>
                    <a:pt x="51428" y="36000"/>
                    <a:pt x="51428" y="36000"/>
                    <a:pt x="51428" y="36000"/>
                  </a:cubicBezTo>
                  <a:cubicBezTo>
                    <a:pt x="50592" y="36444"/>
                    <a:pt x="50592" y="36444"/>
                    <a:pt x="50592" y="36444"/>
                  </a:cubicBezTo>
                  <a:cubicBezTo>
                    <a:pt x="50174" y="36444"/>
                    <a:pt x="50174" y="36444"/>
                    <a:pt x="50174" y="36444"/>
                  </a:cubicBezTo>
                  <a:cubicBezTo>
                    <a:pt x="49337" y="33333"/>
                    <a:pt x="49337" y="33333"/>
                    <a:pt x="49337" y="33333"/>
                  </a:cubicBezTo>
                  <a:cubicBezTo>
                    <a:pt x="48919" y="33333"/>
                    <a:pt x="48919" y="33333"/>
                    <a:pt x="48919" y="33333"/>
                  </a:cubicBezTo>
                  <a:cubicBezTo>
                    <a:pt x="48083" y="36000"/>
                    <a:pt x="48083" y="36000"/>
                    <a:pt x="48083" y="36000"/>
                  </a:cubicBezTo>
                  <a:cubicBezTo>
                    <a:pt x="47665" y="37777"/>
                    <a:pt x="47665" y="37777"/>
                    <a:pt x="47665" y="37777"/>
                  </a:cubicBezTo>
                  <a:cubicBezTo>
                    <a:pt x="45993" y="40000"/>
                    <a:pt x="45993" y="40000"/>
                    <a:pt x="45993" y="40000"/>
                  </a:cubicBezTo>
                  <a:cubicBezTo>
                    <a:pt x="44738" y="44888"/>
                    <a:pt x="44738" y="44888"/>
                    <a:pt x="44738" y="44888"/>
                  </a:cubicBezTo>
                  <a:cubicBezTo>
                    <a:pt x="43902" y="47555"/>
                    <a:pt x="43902" y="47555"/>
                    <a:pt x="43902" y="47555"/>
                  </a:cubicBezTo>
                  <a:cubicBezTo>
                    <a:pt x="41393" y="49777"/>
                    <a:pt x="41393" y="49777"/>
                    <a:pt x="41393" y="49777"/>
                  </a:cubicBezTo>
                  <a:cubicBezTo>
                    <a:pt x="40557" y="48000"/>
                    <a:pt x="40557" y="48000"/>
                    <a:pt x="40557" y="48000"/>
                  </a:cubicBezTo>
                  <a:cubicBezTo>
                    <a:pt x="40139" y="44888"/>
                    <a:pt x="40139" y="44888"/>
                    <a:pt x="40139" y="44888"/>
                  </a:cubicBezTo>
                  <a:cubicBezTo>
                    <a:pt x="39721" y="44444"/>
                    <a:pt x="39721" y="44444"/>
                    <a:pt x="39721" y="44444"/>
                  </a:cubicBezTo>
                  <a:cubicBezTo>
                    <a:pt x="38885" y="43111"/>
                    <a:pt x="38885" y="43111"/>
                    <a:pt x="38885" y="43111"/>
                  </a:cubicBezTo>
                  <a:cubicBezTo>
                    <a:pt x="39303" y="41777"/>
                    <a:pt x="39303" y="41777"/>
                    <a:pt x="39303" y="41777"/>
                  </a:cubicBezTo>
                  <a:cubicBezTo>
                    <a:pt x="38885" y="39111"/>
                    <a:pt x="38885" y="39111"/>
                    <a:pt x="38885" y="39111"/>
                  </a:cubicBezTo>
                  <a:cubicBezTo>
                    <a:pt x="37630" y="37777"/>
                    <a:pt x="37630" y="37777"/>
                    <a:pt x="37630" y="37777"/>
                  </a:cubicBezTo>
                  <a:cubicBezTo>
                    <a:pt x="35121" y="36000"/>
                    <a:pt x="35121" y="36000"/>
                    <a:pt x="35121" y="36000"/>
                  </a:cubicBezTo>
                  <a:cubicBezTo>
                    <a:pt x="34285" y="34222"/>
                    <a:pt x="34285" y="34222"/>
                    <a:pt x="34285" y="34222"/>
                  </a:cubicBezTo>
                  <a:cubicBezTo>
                    <a:pt x="31358" y="33777"/>
                    <a:pt x="31358" y="33777"/>
                    <a:pt x="31358" y="33777"/>
                  </a:cubicBezTo>
                  <a:cubicBezTo>
                    <a:pt x="27595" y="33777"/>
                    <a:pt x="27595" y="33777"/>
                    <a:pt x="27595" y="33777"/>
                  </a:cubicBezTo>
                  <a:cubicBezTo>
                    <a:pt x="26759" y="32888"/>
                    <a:pt x="26759" y="32888"/>
                    <a:pt x="26759" y="32888"/>
                  </a:cubicBezTo>
                  <a:cubicBezTo>
                    <a:pt x="24250" y="32888"/>
                    <a:pt x="24250" y="32888"/>
                    <a:pt x="24250" y="32888"/>
                  </a:cubicBezTo>
                  <a:cubicBezTo>
                    <a:pt x="20905" y="32444"/>
                    <a:pt x="20905" y="32444"/>
                    <a:pt x="20905" y="32444"/>
                  </a:cubicBezTo>
                  <a:cubicBezTo>
                    <a:pt x="20487" y="31555"/>
                    <a:pt x="20487" y="31555"/>
                    <a:pt x="20487" y="31555"/>
                  </a:cubicBezTo>
                  <a:cubicBezTo>
                    <a:pt x="17979" y="30222"/>
                    <a:pt x="17979" y="30222"/>
                    <a:pt x="17979" y="30222"/>
                  </a:cubicBezTo>
                  <a:cubicBezTo>
                    <a:pt x="15052" y="29777"/>
                    <a:pt x="15052" y="29777"/>
                    <a:pt x="15052" y="29777"/>
                  </a:cubicBezTo>
                  <a:cubicBezTo>
                    <a:pt x="12125" y="28888"/>
                    <a:pt x="12125" y="28888"/>
                    <a:pt x="12125" y="28888"/>
                  </a:cubicBezTo>
                  <a:cubicBezTo>
                    <a:pt x="8780" y="27555"/>
                    <a:pt x="8780" y="27555"/>
                    <a:pt x="8780" y="27555"/>
                  </a:cubicBezTo>
                  <a:cubicBezTo>
                    <a:pt x="6689" y="26222"/>
                    <a:pt x="6689" y="26222"/>
                    <a:pt x="6689" y="26222"/>
                  </a:cubicBezTo>
                  <a:cubicBezTo>
                    <a:pt x="5017" y="26222"/>
                    <a:pt x="5017" y="26222"/>
                    <a:pt x="5017" y="26222"/>
                  </a:cubicBezTo>
                  <a:cubicBezTo>
                    <a:pt x="4599" y="26222"/>
                    <a:pt x="4599" y="26222"/>
                    <a:pt x="4599" y="26222"/>
                  </a:cubicBezTo>
                  <a:cubicBezTo>
                    <a:pt x="3763" y="25333"/>
                    <a:pt x="3763" y="25333"/>
                    <a:pt x="3763" y="25333"/>
                  </a:cubicBezTo>
                  <a:cubicBezTo>
                    <a:pt x="2926" y="24000"/>
                    <a:pt x="2926" y="24000"/>
                    <a:pt x="2926" y="24000"/>
                  </a:cubicBezTo>
                  <a:cubicBezTo>
                    <a:pt x="0" y="23111"/>
                    <a:pt x="0" y="23111"/>
                    <a:pt x="0" y="23111"/>
                  </a:cubicBezTo>
                  <a:lnTo>
                    <a:pt x="0" y="2266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5" name="Shape 1431">
              <a:extLst>
                <a:ext uri="{FF2B5EF4-FFF2-40B4-BE49-F238E27FC236}">
                  <a16:creationId xmlns:a16="http://schemas.microsoft.com/office/drawing/2014/main" id="{85F71898-300C-B242-A52C-DAFBE635CBB7}"/>
                </a:ext>
              </a:extLst>
            </p:cNvPr>
            <p:cNvSpPr/>
            <p:nvPr/>
          </p:nvSpPr>
          <p:spPr>
            <a:xfrm>
              <a:off x="6848081" y="1986052"/>
              <a:ext cx="286694" cy="305247"/>
            </a:xfrm>
            <a:custGeom>
              <a:avLst/>
              <a:gdLst/>
              <a:ahLst/>
              <a:cxnLst/>
              <a:rect l="0" t="0" r="0" b="0"/>
              <a:pathLst>
                <a:path w="120000" h="120000" extrusionOk="0">
                  <a:moveTo>
                    <a:pt x="106268" y="38873"/>
                  </a:moveTo>
                  <a:cubicBezTo>
                    <a:pt x="105671" y="38309"/>
                    <a:pt x="105671" y="38309"/>
                    <a:pt x="105671" y="38309"/>
                  </a:cubicBezTo>
                  <a:cubicBezTo>
                    <a:pt x="104477" y="36619"/>
                    <a:pt x="104477" y="36619"/>
                    <a:pt x="104477" y="36619"/>
                  </a:cubicBezTo>
                  <a:cubicBezTo>
                    <a:pt x="105074" y="34929"/>
                    <a:pt x="105074" y="34929"/>
                    <a:pt x="105074" y="34929"/>
                  </a:cubicBezTo>
                  <a:cubicBezTo>
                    <a:pt x="104477" y="31549"/>
                    <a:pt x="104477" y="31549"/>
                    <a:pt x="104477" y="31549"/>
                  </a:cubicBezTo>
                  <a:cubicBezTo>
                    <a:pt x="102686" y="29859"/>
                    <a:pt x="102686" y="29859"/>
                    <a:pt x="102686" y="29859"/>
                  </a:cubicBezTo>
                  <a:cubicBezTo>
                    <a:pt x="99104" y="27605"/>
                    <a:pt x="99104" y="27605"/>
                    <a:pt x="99104" y="27605"/>
                  </a:cubicBezTo>
                  <a:cubicBezTo>
                    <a:pt x="97910" y="25352"/>
                    <a:pt x="97910" y="25352"/>
                    <a:pt x="97910" y="25352"/>
                  </a:cubicBezTo>
                  <a:cubicBezTo>
                    <a:pt x="93731" y="24788"/>
                    <a:pt x="93731" y="24788"/>
                    <a:pt x="93731" y="24788"/>
                  </a:cubicBezTo>
                  <a:cubicBezTo>
                    <a:pt x="88358" y="24788"/>
                    <a:pt x="88358" y="24788"/>
                    <a:pt x="88358" y="24788"/>
                  </a:cubicBezTo>
                  <a:cubicBezTo>
                    <a:pt x="87164" y="23661"/>
                    <a:pt x="87164" y="23661"/>
                    <a:pt x="87164" y="23661"/>
                  </a:cubicBezTo>
                  <a:cubicBezTo>
                    <a:pt x="83582" y="23661"/>
                    <a:pt x="83582" y="23661"/>
                    <a:pt x="83582" y="23661"/>
                  </a:cubicBezTo>
                  <a:cubicBezTo>
                    <a:pt x="78805" y="23098"/>
                    <a:pt x="78805" y="23098"/>
                    <a:pt x="78805" y="23098"/>
                  </a:cubicBezTo>
                  <a:cubicBezTo>
                    <a:pt x="78208" y="21971"/>
                    <a:pt x="78208" y="21971"/>
                    <a:pt x="78208" y="21971"/>
                  </a:cubicBezTo>
                  <a:cubicBezTo>
                    <a:pt x="74626" y="20281"/>
                    <a:pt x="74626" y="20281"/>
                    <a:pt x="74626" y="20281"/>
                  </a:cubicBezTo>
                  <a:cubicBezTo>
                    <a:pt x="70447" y="19718"/>
                    <a:pt x="70447" y="19718"/>
                    <a:pt x="70447" y="19718"/>
                  </a:cubicBezTo>
                  <a:cubicBezTo>
                    <a:pt x="66268" y="18591"/>
                    <a:pt x="66268" y="18591"/>
                    <a:pt x="66268" y="18591"/>
                  </a:cubicBezTo>
                  <a:cubicBezTo>
                    <a:pt x="61492" y="16901"/>
                    <a:pt x="61492" y="16901"/>
                    <a:pt x="61492" y="16901"/>
                  </a:cubicBezTo>
                  <a:cubicBezTo>
                    <a:pt x="58507" y="15211"/>
                    <a:pt x="58507" y="15211"/>
                    <a:pt x="58507" y="15211"/>
                  </a:cubicBezTo>
                  <a:cubicBezTo>
                    <a:pt x="56119" y="15211"/>
                    <a:pt x="56119" y="15211"/>
                    <a:pt x="56119" y="15211"/>
                  </a:cubicBezTo>
                  <a:cubicBezTo>
                    <a:pt x="55522" y="15211"/>
                    <a:pt x="55522" y="15211"/>
                    <a:pt x="55522" y="15211"/>
                  </a:cubicBezTo>
                  <a:cubicBezTo>
                    <a:pt x="54328" y="14084"/>
                    <a:pt x="54328" y="14084"/>
                    <a:pt x="54328" y="14084"/>
                  </a:cubicBezTo>
                  <a:cubicBezTo>
                    <a:pt x="53134" y="12394"/>
                    <a:pt x="53134" y="12394"/>
                    <a:pt x="53134" y="12394"/>
                  </a:cubicBezTo>
                  <a:cubicBezTo>
                    <a:pt x="48955" y="11267"/>
                    <a:pt x="48955" y="11267"/>
                    <a:pt x="48955" y="11267"/>
                  </a:cubicBezTo>
                  <a:cubicBezTo>
                    <a:pt x="48955" y="11267"/>
                    <a:pt x="48955" y="11267"/>
                    <a:pt x="48955" y="11267"/>
                  </a:cubicBezTo>
                  <a:cubicBezTo>
                    <a:pt x="48358" y="11267"/>
                    <a:pt x="48358" y="11267"/>
                    <a:pt x="48358" y="11267"/>
                  </a:cubicBezTo>
                  <a:cubicBezTo>
                    <a:pt x="46567" y="10140"/>
                    <a:pt x="46567" y="10140"/>
                    <a:pt x="46567" y="10140"/>
                  </a:cubicBezTo>
                  <a:cubicBezTo>
                    <a:pt x="44776" y="9014"/>
                    <a:pt x="44776" y="9014"/>
                    <a:pt x="44776" y="9014"/>
                  </a:cubicBezTo>
                  <a:cubicBezTo>
                    <a:pt x="42985" y="8450"/>
                    <a:pt x="42985" y="8450"/>
                    <a:pt x="42985" y="8450"/>
                  </a:cubicBezTo>
                  <a:cubicBezTo>
                    <a:pt x="41791" y="9577"/>
                    <a:pt x="41791" y="9577"/>
                    <a:pt x="41791" y="9577"/>
                  </a:cubicBezTo>
                  <a:cubicBezTo>
                    <a:pt x="40000" y="10140"/>
                    <a:pt x="40000" y="10140"/>
                    <a:pt x="40000" y="10140"/>
                  </a:cubicBezTo>
                  <a:cubicBezTo>
                    <a:pt x="39402" y="9577"/>
                    <a:pt x="39402" y="9577"/>
                    <a:pt x="39402" y="9577"/>
                  </a:cubicBezTo>
                  <a:cubicBezTo>
                    <a:pt x="40000" y="8450"/>
                    <a:pt x="40000" y="8450"/>
                    <a:pt x="40000" y="8450"/>
                  </a:cubicBezTo>
                  <a:cubicBezTo>
                    <a:pt x="40597" y="5070"/>
                    <a:pt x="40597" y="5070"/>
                    <a:pt x="40597" y="5070"/>
                  </a:cubicBezTo>
                  <a:cubicBezTo>
                    <a:pt x="41194" y="3943"/>
                    <a:pt x="41194" y="3943"/>
                    <a:pt x="41194" y="3943"/>
                  </a:cubicBezTo>
                  <a:cubicBezTo>
                    <a:pt x="41791" y="1126"/>
                    <a:pt x="41791" y="1126"/>
                    <a:pt x="41791" y="1126"/>
                  </a:cubicBezTo>
                  <a:cubicBezTo>
                    <a:pt x="40000" y="0"/>
                    <a:pt x="40000" y="0"/>
                    <a:pt x="40000" y="0"/>
                  </a:cubicBezTo>
                  <a:cubicBezTo>
                    <a:pt x="38805" y="563"/>
                    <a:pt x="38805" y="563"/>
                    <a:pt x="38805" y="563"/>
                  </a:cubicBezTo>
                  <a:cubicBezTo>
                    <a:pt x="36417" y="1690"/>
                    <a:pt x="36417" y="1690"/>
                    <a:pt x="36417" y="1690"/>
                  </a:cubicBezTo>
                  <a:cubicBezTo>
                    <a:pt x="34029" y="2253"/>
                    <a:pt x="34029" y="2253"/>
                    <a:pt x="34029" y="2253"/>
                  </a:cubicBezTo>
                  <a:cubicBezTo>
                    <a:pt x="31044" y="3380"/>
                    <a:pt x="31044" y="3380"/>
                    <a:pt x="31044" y="3380"/>
                  </a:cubicBezTo>
                  <a:cubicBezTo>
                    <a:pt x="28059" y="5070"/>
                    <a:pt x="28059" y="5070"/>
                    <a:pt x="28059" y="5070"/>
                  </a:cubicBezTo>
                  <a:cubicBezTo>
                    <a:pt x="23283" y="7323"/>
                    <a:pt x="23283" y="7323"/>
                    <a:pt x="23283" y="7323"/>
                  </a:cubicBezTo>
                  <a:cubicBezTo>
                    <a:pt x="22089" y="9014"/>
                    <a:pt x="22089" y="9014"/>
                    <a:pt x="22089" y="9014"/>
                  </a:cubicBezTo>
                  <a:cubicBezTo>
                    <a:pt x="19701" y="9014"/>
                    <a:pt x="19701" y="9014"/>
                    <a:pt x="19701" y="9014"/>
                  </a:cubicBezTo>
                  <a:cubicBezTo>
                    <a:pt x="16716" y="7887"/>
                    <a:pt x="16716" y="7887"/>
                    <a:pt x="16716" y="7887"/>
                  </a:cubicBezTo>
                  <a:cubicBezTo>
                    <a:pt x="14925" y="6197"/>
                    <a:pt x="14925" y="6197"/>
                    <a:pt x="14925" y="6197"/>
                  </a:cubicBezTo>
                  <a:cubicBezTo>
                    <a:pt x="12537" y="8450"/>
                    <a:pt x="12537" y="8450"/>
                    <a:pt x="12537" y="8450"/>
                  </a:cubicBezTo>
                  <a:cubicBezTo>
                    <a:pt x="11940" y="24225"/>
                    <a:pt x="11940" y="24225"/>
                    <a:pt x="11940" y="24225"/>
                  </a:cubicBezTo>
                  <a:cubicBezTo>
                    <a:pt x="4179" y="28732"/>
                    <a:pt x="4179" y="28732"/>
                    <a:pt x="4179" y="28732"/>
                  </a:cubicBezTo>
                  <a:cubicBezTo>
                    <a:pt x="2985" y="30985"/>
                    <a:pt x="2985" y="30985"/>
                    <a:pt x="2985" y="30985"/>
                  </a:cubicBezTo>
                  <a:cubicBezTo>
                    <a:pt x="0" y="37183"/>
                    <a:pt x="0" y="37183"/>
                    <a:pt x="0" y="37183"/>
                  </a:cubicBezTo>
                  <a:cubicBezTo>
                    <a:pt x="2985" y="40563"/>
                    <a:pt x="2985" y="40563"/>
                    <a:pt x="2985" y="40563"/>
                  </a:cubicBezTo>
                  <a:cubicBezTo>
                    <a:pt x="4179" y="40563"/>
                    <a:pt x="4179" y="40563"/>
                    <a:pt x="4179" y="40563"/>
                  </a:cubicBezTo>
                  <a:cubicBezTo>
                    <a:pt x="2985" y="50140"/>
                    <a:pt x="2985" y="50140"/>
                    <a:pt x="2985" y="50140"/>
                  </a:cubicBezTo>
                  <a:cubicBezTo>
                    <a:pt x="2388" y="60281"/>
                    <a:pt x="2388" y="60281"/>
                    <a:pt x="2388" y="60281"/>
                  </a:cubicBezTo>
                  <a:cubicBezTo>
                    <a:pt x="5970" y="63098"/>
                    <a:pt x="5970" y="63098"/>
                    <a:pt x="5970" y="63098"/>
                  </a:cubicBezTo>
                  <a:cubicBezTo>
                    <a:pt x="11343" y="65915"/>
                    <a:pt x="11343" y="65915"/>
                    <a:pt x="11343" y="65915"/>
                  </a:cubicBezTo>
                  <a:cubicBezTo>
                    <a:pt x="19701" y="70422"/>
                    <a:pt x="19701" y="70422"/>
                    <a:pt x="19701" y="70422"/>
                  </a:cubicBezTo>
                  <a:cubicBezTo>
                    <a:pt x="25074" y="76056"/>
                    <a:pt x="25074" y="76056"/>
                    <a:pt x="25074" y="76056"/>
                  </a:cubicBezTo>
                  <a:cubicBezTo>
                    <a:pt x="26865" y="78309"/>
                    <a:pt x="26865" y="78309"/>
                    <a:pt x="26865" y="78309"/>
                  </a:cubicBezTo>
                  <a:cubicBezTo>
                    <a:pt x="31044" y="81126"/>
                    <a:pt x="31044" y="81126"/>
                    <a:pt x="31044" y="81126"/>
                  </a:cubicBezTo>
                  <a:cubicBezTo>
                    <a:pt x="35820" y="85633"/>
                    <a:pt x="35820" y="85633"/>
                    <a:pt x="35820" y="85633"/>
                  </a:cubicBezTo>
                  <a:cubicBezTo>
                    <a:pt x="36417" y="89577"/>
                    <a:pt x="36417" y="89577"/>
                    <a:pt x="36417" y="89577"/>
                  </a:cubicBezTo>
                  <a:cubicBezTo>
                    <a:pt x="35820" y="93521"/>
                    <a:pt x="35820" y="93521"/>
                    <a:pt x="35820" y="93521"/>
                  </a:cubicBezTo>
                  <a:cubicBezTo>
                    <a:pt x="37611" y="97464"/>
                    <a:pt x="37611" y="97464"/>
                    <a:pt x="37611" y="97464"/>
                  </a:cubicBezTo>
                  <a:cubicBezTo>
                    <a:pt x="38805" y="99154"/>
                    <a:pt x="38805" y="99154"/>
                    <a:pt x="38805" y="99154"/>
                  </a:cubicBezTo>
                  <a:cubicBezTo>
                    <a:pt x="38805" y="103098"/>
                    <a:pt x="38805" y="103098"/>
                    <a:pt x="38805" y="103098"/>
                  </a:cubicBezTo>
                  <a:cubicBezTo>
                    <a:pt x="38805" y="105352"/>
                    <a:pt x="38805" y="105352"/>
                    <a:pt x="38805" y="105352"/>
                  </a:cubicBezTo>
                  <a:cubicBezTo>
                    <a:pt x="38805" y="108732"/>
                    <a:pt x="38805" y="108732"/>
                    <a:pt x="38805" y="108732"/>
                  </a:cubicBezTo>
                  <a:cubicBezTo>
                    <a:pt x="40000" y="111549"/>
                    <a:pt x="40000" y="111549"/>
                    <a:pt x="40000" y="111549"/>
                  </a:cubicBezTo>
                  <a:cubicBezTo>
                    <a:pt x="40000" y="114366"/>
                    <a:pt x="40000" y="114366"/>
                    <a:pt x="40000" y="114366"/>
                  </a:cubicBezTo>
                  <a:cubicBezTo>
                    <a:pt x="42985" y="114366"/>
                    <a:pt x="42985" y="114366"/>
                    <a:pt x="42985" y="114366"/>
                  </a:cubicBezTo>
                  <a:cubicBezTo>
                    <a:pt x="42985" y="114366"/>
                    <a:pt x="45373" y="116619"/>
                    <a:pt x="45970" y="116619"/>
                  </a:cubicBezTo>
                  <a:cubicBezTo>
                    <a:pt x="46567" y="116619"/>
                    <a:pt x="48955" y="117746"/>
                    <a:pt x="48955" y="117746"/>
                  </a:cubicBezTo>
                  <a:cubicBezTo>
                    <a:pt x="50746" y="119999"/>
                    <a:pt x="50746" y="119999"/>
                    <a:pt x="50746" y="119999"/>
                  </a:cubicBezTo>
                  <a:cubicBezTo>
                    <a:pt x="109850" y="116619"/>
                    <a:pt x="109850" y="116619"/>
                    <a:pt x="109850" y="116619"/>
                  </a:cubicBezTo>
                  <a:cubicBezTo>
                    <a:pt x="109850" y="109859"/>
                    <a:pt x="109850" y="109859"/>
                    <a:pt x="109850" y="109859"/>
                  </a:cubicBezTo>
                  <a:cubicBezTo>
                    <a:pt x="109850" y="107605"/>
                    <a:pt x="109850" y="107605"/>
                    <a:pt x="109850" y="107605"/>
                  </a:cubicBezTo>
                  <a:cubicBezTo>
                    <a:pt x="106865" y="100845"/>
                    <a:pt x="106865" y="100845"/>
                    <a:pt x="106865" y="100845"/>
                  </a:cubicBezTo>
                  <a:cubicBezTo>
                    <a:pt x="106268" y="96901"/>
                    <a:pt x="106268" y="96901"/>
                    <a:pt x="106268" y="96901"/>
                  </a:cubicBezTo>
                  <a:cubicBezTo>
                    <a:pt x="106865" y="92394"/>
                    <a:pt x="106865" y="92394"/>
                    <a:pt x="106865" y="92394"/>
                  </a:cubicBezTo>
                  <a:cubicBezTo>
                    <a:pt x="108059" y="89014"/>
                    <a:pt x="108059" y="89014"/>
                    <a:pt x="108059" y="89014"/>
                  </a:cubicBezTo>
                  <a:cubicBezTo>
                    <a:pt x="108656" y="87323"/>
                    <a:pt x="108656" y="87323"/>
                    <a:pt x="108656" y="87323"/>
                  </a:cubicBezTo>
                  <a:cubicBezTo>
                    <a:pt x="109850" y="85633"/>
                    <a:pt x="109850" y="85633"/>
                    <a:pt x="109850" y="85633"/>
                  </a:cubicBezTo>
                  <a:cubicBezTo>
                    <a:pt x="108656" y="82816"/>
                    <a:pt x="108656" y="82816"/>
                    <a:pt x="108656" y="82816"/>
                  </a:cubicBezTo>
                  <a:cubicBezTo>
                    <a:pt x="108656" y="78873"/>
                    <a:pt x="108656" y="78873"/>
                    <a:pt x="108656" y="78873"/>
                  </a:cubicBezTo>
                  <a:cubicBezTo>
                    <a:pt x="108656" y="76619"/>
                    <a:pt x="108656" y="76619"/>
                    <a:pt x="108656" y="76619"/>
                  </a:cubicBezTo>
                  <a:cubicBezTo>
                    <a:pt x="109850" y="74929"/>
                    <a:pt x="109850" y="74929"/>
                    <a:pt x="109850" y="74929"/>
                  </a:cubicBezTo>
                  <a:cubicBezTo>
                    <a:pt x="109850" y="73802"/>
                    <a:pt x="109850" y="73802"/>
                    <a:pt x="109850" y="73802"/>
                  </a:cubicBezTo>
                  <a:cubicBezTo>
                    <a:pt x="112238" y="71549"/>
                    <a:pt x="112238" y="71549"/>
                    <a:pt x="112238" y="71549"/>
                  </a:cubicBezTo>
                  <a:cubicBezTo>
                    <a:pt x="112238" y="70422"/>
                    <a:pt x="112238" y="70422"/>
                    <a:pt x="112238" y="70422"/>
                  </a:cubicBezTo>
                  <a:cubicBezTo>
                    <a:pt x="111044" y="68169"/>
                    <a:pt x="111044" y="68169"/>
                    <a:pt x="111044" y="68169"/>
                  </a:cubicBezTo>
                  <a:cubicBezTo>
                    <a:pt x="111044" y="66478"/>
                    <a:pt x="111044" y="66478"/>
                    <a:pt x="111044" y="66478"/>
                  </a:cubicBezTo>
                  <a:cubicBezTo>
                    <a:pt x="111641" y="61971"/>
                    <a:pt x="111641" y="61971"/>
                    <a:pt x="111641" y="61971"/>
                  </a:cubicBezTo>
                  <a:cubicBezTo>
                    <a:pt x="112238" y="59154"/>
                    <a:pt x="112238" y="59154"/>
                    <a:pt x="112238" y="59154"/>
                  </a:cubicBezTo>
                  <a:cubicBezTo>
                    <a:pt x="114029" y="55774"/>
                    <a:pt x="114029" y="55774"/>
                    <a:pt x="114029" y="55774"/>
                  </a:cubicBezTo>
                  <a:cubicBezTo>
                    <a:pt x="117014" y="50140"/>
                    <a:pt x="117014" y="50140"/>
                    <a:pt x="117014" y="50140"/>
                  </a:cubicBezTo>
                  <a:cubicBezTo>
                    <a:pt x="117611" y="47887"/>
                    <a:pt x="117611" y="47887"/>
                    <a:pt x="117611" y="47887"/>
                  </a:cubicBezTo>
                  <a:cubicBezTo>
                    <a:pt x="117611" y="46197"/>
                    <a:pt x="117611" y="46197"/>
                    <a:pt x="117611" y="46197"/>
                  </a:cubicBezTo>
                  <a:cubicBezTo>
                    <a:pt x="120000" y="45633"/>
                    <a:pt x="120000" y="45633"/>
                    <a:pt x="120000" y="45633"/>
                  </a:cubicBezTo>
                  <a:cubicBezTo>
                    <a:pt x="120000" y="44507"/>
                    <a:pt x="120000" y="44507"/>
                    <a:pt x="120000" y="44507"/>
                  </a:cubicBezTo>
                  <a:cubicBezTo>
                    <a:pt x="120000" y="43380"/>
                    <a:pt x="120000" y="43380"/>
                    <a:pt x="120000" y="43380"/>
                  </a:cubicBezTo>
                  <a:cubicBezTo>
                    <a:pt x="120000" y="42253"/>
                    <a:pt x="120000" y="42253"/>
                    <a:pt x="120000" y="42253"/>
                  </a:cubicBezTo>
                  <a:cubicBezTo>
                    <a:pt x="120000" y="41126"/>
                    <a:pt x="120000" y="41126"/>
                    <a:pt x="120000" y="41126"/>
                  </a:cubicBezTo>
                  <a:cubicBezTo>
                    <a:pt x="120000" y="40000"/>
                    <a:pt x="120000" y="40000"/>
                    <a:pt x="120000" y="40000"/>
                  </a:cubicBezTo>
                  <a:cubicBezTo>
                    <a:pt x="117611" y="42253"/>
                    <a:pt x="117611" y="42253"/>
                    <a:pt x="117611" y="42253"/>
                  </a:cubicBezTo>
                  <a:cubicBezTo>
                    <a:pt x="115820" y="44507"/>
                    <a:pt x="115820" y="44507"/>
                    <a:pt x="115820" y="44507"/>
                  </a:cubicBezTo>
                  <a:cubicBezTo>
                    <a:pt x="115223" y="47323"/>
                    <a:pt x="115223" y="47323"/>
                    <a:pt x="115223" y="47323"/>
                  </a:cubicBezTo>
                  <a:cubicBezTo>
                    <a:pt x="113432" y="50704"/>
                    <a:pt x="113432" y="50704"/>
                    <a:pt x="113432" y="50704"/>
                  </a:cubicBezTo>
                  <a:cubicBezTo>
                    <a:pt x="111641" y="51830"/>
                    <a:pt x="111641" y="51830"/>
                    <a:pt x="111641" y="51830"/>
                  </a:cubicBezTo>
                  <a:cubicBezTo>
                    <a:pt x="108059" y="53521"/>
                    <a:pt x="108059" y="53521"/>
                    <a:pt x="108059" y="53521"/>
                  </a:cubicBezTo>
                  <a:cubicBezTo>
                    <a:pt x="106268" y="55774"/>
                    <a:pt x="106268" y="55774"/>
                    <a:pt x="106268" y="55774"/>
                  </a:cubicBezTo>
                  <a:cubicBezTo>
                    <a:pt x="105671" y="56901"/>
                    <a:pt x="105671" y="56901"/>
                    <a:pt x="105671" y="56901"/>
                  </a:cubicBezTo>
                  <a:cubicBezTo>
                    <a:pt x="104477" y="59154"/>
                    <a:pt x="104477" y="59154"/>
                    <a:pt x="104477" y="59154"/>
                  </a:cubicBezTo>
                  <a:cubicBezTo>
                    <a:pt x="102089" y="61971"/>
                    <a:pt x="102089" y="61971"/>
                    <a:pt x="102089" y="61971"/>
                  </a:cubicBezTo>
                  <a:cubicBezTo>
                    <a:pt x="100298" y="60281"/>
                    <a:pt x="100298" y="60281"/>
                    <a:pt x="100298" y="60281"/>
                  </a:cubicBezTo>
                  <a:cubicBezTo>
                    <a:pt x="102089" y="58028"/>
                    <a:pt x="102089" y="58028"/>
                    <a:pt x="102089" y="58028"/>
                  </a:cubicBezTo>
                  <a:cubicBezTo>
                    <a:pt x="103283" y="54084"/>
                    <a:pt x="103283" y="54084"/>
                    <a:pt x="103283" y="54084"/>
                  </a:cubicBezTo>
                  <a:cubicBezTo>
                    <a:pt x="103880" y="52394"/>
                    <a:pt x="103880" y="52394"/>
                    <a:pt x="103880" y="52394"/>
                  </a:cubicBezTo>
                  <a:cubicBezTo>
                    <a:pt x="104477" y="51267"/>
                    <a:pt x="104477" y="51267"/>
                    <a:pt x="104477" y="51267"/>
                  </a:cubicBezTo>
                  <a:cubicBezTo>
                    <a:pt x="105671" y="50140"/>
                    <a:pt x="105671" y="50140"/>
                    <a:pt x="105671" y="50140"/>
                  </a:cubicBezTo>
                  <a:cubicBezTo>
                    <a:pt x="106865" y="49014"/>
                    <a:pt x="106865" y="49014"/>
                    <a:pt x="106865" y="49014"/>
                  </a:cubicBezTo>
                  <a:cubicBezTo>
                    <a:pt x="107462" y="47887"/>
                    <a:pt x="107462" y="47887"/>
                    <a:pt x="107462" y="47887"/>
                  </a:cubicBezTo>
                  <a:cubicBezTo>
                    <a:pt x="106865" y="45070"/>
                    <a:pt x="106865" y="45070"/>
                    <a:pt x="106865" y="45070"/>
                  </a:cubicBezTo>
                  <a:cubicBezTo>
                    <a:pt x="107462" y="43943"/>
                    <a:pt x="107462" y="43943"/>
                    <a:pt x="107462" y="43943"/>
                  </a:cubicBezTo>
                  <a:cubicBezTo>
                    <a:pt x="106865" y="42816"/>
                    <a:pt x="106865" y="42816"/>
                    <a:pt x="106865" y="42816"/>
                  </a:cubicBezTo>
                  <a:lnTo>
                    <a:pt x="106268" y="3887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6" name="Shape 1432">
              <a:extLst>
                <a:ext uri="{FF2B5EF4-FFF2-40B4-BE49-F238E27FC236}">
                  <a16:creationId xmlns:a16="http://schemas.microsoft.com/office/drawing/2014/main" id="{1CE85646-4D7D-9E49-B01A-02B5CA2FAC43}"/>
                </a:ext>
              </a:extLst>
            </p:cNvPr>
            <p:cNvSpPr/>
            <p:nvPr/>
          </p:nvSpPr>
          <p:spPr>
            <a:xfrm>
              <a:off x="7268006" y="2274434"/>
              <a:ext cx="229356" cy="263085"/>
            </a:xfrm>
            <a:custGeom>
              <a:avLst/>
              <a:gdLst/>
              <a:ahLst/>
              <a:cxnLst/>
              <a:rect l="0" t="0" r="0" b="0"/>
              <a:pathLst>
                <a:path w="120000" h="120000" extrusionOk="0">
                  <a:moveTo>
                    <a:pt x="106764" y="3846"/>
                  </a:moveTo>
                  <a:lnTo>
                    <a:pt x="100588" y="6153"/>
                  </a:lnTo>
                  <a:lnTo>
                    <a:pt x="95294" y="10000"/>
                  </a:lnTo>
                  <a:lnTo>
                    <a:pt x="89117" y="13076"/>
                  </a:lnTo>
                  <a:lnTo>
                    <a:pt x="84705" y="16153"/>
                  </a:lnTo>
                  <a:lnTo>
                    <a:pt x="82058" y="16923"/>
                  </a:lnTo>
                  <a:lnTo>
                    <a:pt x="80294" y="18461"/>
                  </a:lnTo>
                  <a:lnTo>
                    <a:pt x="77647" y="20769"/>
                  </a:lnTo>
                  <a:lnTo>
                    <a:pt x="75000" y="20769"/>
                  </a:lnTo>
                  <a:lnTo>
                    <a:pt x="72352" y="20769"/>
                  </a:lnTo>
                  <a:lnTo>
                    <a:pt x="68823" y="22307"/>
                  </a:lnTo>
                  <a:lnTo>
                    <a:pt x="65294" y="25384"/>
                  </a:lnTo>
                  <a:lnTo>
                    <a:pt x="62647" y="25384"/>
                  </a:lnTo>
                  <a:lnTo>
                    <a:pt x="60882" y="25384"/>
                  </a:lnTo>
                  <a:lnTo>
                    <a:pt x="60000" y="25384"/>
                  </a:lnTo>
                  <a:lnTo>
                    <a:pt x="57352" y="23846"/>
                  </a:lnTo>
                  <a:lnTo>
                    <a:pt x="54705" y="21538"/>
                  </a:lnTo>
                  <a:lnTo>
                    <a:pt x="52941" y="22307"/>
                  </a:lnTo>
                  <a:lnTo>
                    <a:pt x="49411" y="21538"/>
                  </a:lnTo>
                  <a:lnTo>
                    <a:pt x="48529" y="20769"/>
                  </a:lnTo>
                  <a:lnTo>
                    <a:pt x="45000" y="18461"/>
                  </a:lnTo>
                  <a:lnTo>
                    <a:pt x="41470" y="17692"/>
                  </a:lnTo>
                  <a:lnTo>
                    <a:pt x="34411" y="16923"/>
                  </a:lnTo>
                  <a:lnTo>
                    <a:pt x="0" y="21538"/>
                  </a:lnTo>
                  <a:lnTo>
                    <a:pt x="9705" y="103076"/>
                  </a:lnTo>
                  <a:lnTo>
                    <a:pt x="14117" y="104615"/>
                  </a:lnTo>
                  <a:lnTo>
                    <a:pt x="18529" y="103076"/>
                  </a:lnTo>
                  <a:lnTo>
                    <a:pt x="19411" y="102307"/>
                  </a:lnTo>
                  <a:lnTo>
                    <a:pt x="23823" y="105384"/>
                  </a:lnTo>
                  <a:lnTo>
                    <a:pt x="27352" y="107692"/>
                  </a:lnTo>
                  <a:lnTo>
                    <a:pt x="29117" y="110769"/>
                  </a:lnTo>
                  <a:lnTo>
                    <a:pt x="30000" y="112307"/>
                  </a:lnTo>
                  <a:lnTo>
                    <a:pt x="34411" y="113076"/>
                  </a:lnTo>
                  <a:lnTo>
                    <a:pt x="37058" y="113846"/>
                  </a:lnTo>
                  <a:lnTo>
                    <a:pt x="38823" y="114615"/>
                  </a:lnTo>
                  <a:lnTo>
                    <a:pt x="40588" y="116153"/>
                  </a:lnTo>
                  <a:lnTo>
                    <a:pt x="43235" y="115384"/>
                  </a:lnTo>
                  <a:lnTo>
                    <a:pt x="43235" y="114615"/>
                  </a:lnTo>
                  <a:lnTo>
                    <a:pt x="45000" y="113076"/>
                  </a:lnTo>
                  <a:lnTo>
                    <a:pt x="45882" y="112307"/>
                  </a:lnTo>
                  <a:lnTo>
                    <a:pt x="48529" y="113846"/>
                  </a:lnTo>
                  <a:lnTo>
                    <a:pt x="52941" y="115384"/>
                  </a:lnTo>
                  <a:lnTo>
                    <a:pt x="58235" y="114615"/>
                  </a:lnTo>
                  <a:lnTo>
                    <a:pt x="59117" y="113846"/>
                  </a:lnTo>
                  <a:lnTo>
                    <a:pt x="60882" y="111538"/>
                  </a:lnTo>
                  <a:lnTo>
                    <a:pt x="62647" y="110769"/>
                  </a:lnTo>
                  <a:lnTo>
                    <a:pt x="63529" y="110000"/>
                  </a:lnTo>
                  <a:lnTo>
                    <a:pt x="66176" y="112307"/>
                  </a:lnTo>
                  <a:lnTo>
                    <a:pt x="69705" y="116153"/>
                  </a:lnTo>
                  <a:lnTo>
                    <a:pt x="73235" y="119230"/>
                  </a:lnTo>
                  <a:lnTo>
                    <a:pt x="75882" y="119230"/>
                  </a:lnTo>
                  <a:lnTo>
                    <a:pt x="75000" y="120000"/>
                  </a:lnTo>
                  <a:lnTo>
                    <a:pt x="77647" y="117692"/>
                  </a:lnTo>
                  <a:lnTo>
                    <a:pt x="81176" y="114615"/>
                  </a:lnTo>
                  <a:lnTo>
                    <a:pt x="82941" y="112307"/>
                  </a:lnTo>
                  <a:lnTo>
                    <a:pt x="82941" y="109230"/>
                  </a:lnTo>
                  <a:lnTo>
                    <a:pt x="85588" y="100769"/>
                  </a:lnTo>
                  <a:lnTo>
                    <a:pt x="88235" y="98461"/>
                  </a:lnTo>
                  <a:lnTo>
                    <a:pt x="91764" y="100769"/>
                  </a:lnTo>
                  <a:lnTo>
                    <a:pt x="92647" y="100000"/>
                  </a:lnTo>
                  <a:lnTo>
                    <a:pt x="93529" y="92307"/>
                  </a:lnTo>
                  <a:lnTo>
                    <a:pt x="96176" y="89230"/>
                  </a:lnTo>
                  <a:lnTo>
                    <a:pt x="99705" y="84615"/>
                  </a:lnTo>
                  <a:lnTo>
                    <a:pt x="104117" y="84615"/>
                  </a:lnTo>
                  <a:lnTo>
                    <a:pt x="106764" y="81538"/>
                  </a:lnTo>
                  <a:lnTo>
                    <a:pt x="113823" y="76153"/>
                  </a:lnTo>
                  <a:lnTo>
                    <a:pt x="115588" y="72307"/>
                  </a:lnTo>
                  <a:lnTo>
                    <a:pt x="115588" y="70000"/>
                  </a:lnTo>
                  <a:lnTo>
                    <a:pt x="116470" y="63846"/>
                  </a:lnTo>
                  <a:lnTo>
                    <a:pt x="116470" y="59230"/>
                  </a:lnTo>
                  <a:lnTo>
                    <a:pt x="117352" y="56923"/>
                  </a:lnTo>
                  <a:lnTo>
                    <a:pt x="117352" y="53846"/>
                  </a:lnTo>
                  <a:lnTo>
                    <a:pt x="117352" y="47692"/>
                  </a:lnTo>
                  <a:lnTo>
                    <a:pt x="117352" y="46923"/>
                  </a:lnTo>
                  <a:lnTo>
                    <a:pt x="116470" y="44615"/>
                  </a:lnTo>
                  <a:lnTo>
                    <a:pt x="117352" y="42307"/>
                  </a:lnTo>
                  <a:lnTo>
                    <a:pt x="120000" y="42307"/>
                  </a:lnTo>
                  <a:lnTo>
                    <a:pt x="111176" y="0"/>
                  </a:lnTo>
                  <a:lnTo>
                    <a:pt x="106764" y="384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7" name="Shape 1433">
              <a:extLst>
                <a:ext uri="{FF2B5EF4-FFF2-40B4-BE49-F238E27FC236}">
                  <a16:creationId xmlns:a16="http://schemas.microsoft.com/office/drawing/2014/main" id="{08EF4105-33D6-444E-A05D-DA9B7F4733D0}"/>
                </a:ext>
              </a:extLst>
            </p:cNvPr>
            <p:cNvSpPr/>
            <p:nvPr/>
          </p:nvSpPr>
          <p:spPr>
            <a:xfrm>
              <a:off x="7119599" y="2319970"/>
              <a:ext cx="168644" cy="290068"/>
            </a:xfrm>
            <a:custGeom>
              <a:avLst/>
              <a:gdLst/>
              <a:ahLst/>
              <a:cxnLst/>
              <a:rect l="0" t="0" r="0" b="0"/>
              <a:pathLst>
                <a:path w="120000" h="120000" extrusionOk="0">
                  <a:moveTo>
                    <a:pt x="6000" y="120000"/>
                  </a:moveTo>
                  <a:lnTo>
                    <a:pt x="6000" y="116511"/>
                  </a:lnTo>
                  <a:lnTo>
                    <a:pt x="15600" y="116511"/>
                  </a:lnTo>
                  <a:lnTo>
                    <a:pt x="19200" y="113720"/>
                  </a:lnTo>
                  <a:lnTo>
                    <a:pt x="22800" y="113720"/>
                  </a:lnTo>
                  <a:lnTo>
                    <a:pt x="28800" y="113720"/>
                  </a:lnTo>
                  <a:lnTo>
                    <a:pt x="32400" y="115813"/>
                  </a:lnTo>
                  <a:lnTo>
                    <a:pt x="37200" y="117209"/>
                  </a:lnTo>
                  <a:lnTo>
                    <a:pt x="38400" y="116511"/>
                  </a:lnTo>
                  <a:lnTo>
                    <a:pt x="38400" y="113720"/>
                  </a:lnTo>
                  <a:lnTo>
                    <a:pt x="43200" y="113023"/>
                  </a:lnTo>
                  <a:lnTo>
                    <a:pt x="45600" y="112325"/>
                  </a:lnTo>
                  <a:lnTo>
                    <a:pt x="50400" y="112325"/>
                  </a:lnTo>
                  <a:lnTo>
                    <a:pt x="52800" y="113720"/>
                  </a:lnTo>
                  <a:lnTo>
                    <a:pt x="57600" y="114418"/>
                  </a:lnTo>
                  <a:lnTo>
                    <a:pt x="58800" y="112325"/>
                  </a:lnTo>
                  <a:lnTo>
                    <a:pt x="58800" y="109534"/>
                  </a:lnTo>
                  <a:lnTo>
                    <a:pt x="62400" y="107441"/>
                  </a:lnTo>
                  <a:lnTo>
                    <a:pt x="63600" y="104651"/>
                  </a:lnTo>
                  <a:lnTo>
                    <a:pt x="66000" y="104651"/>
                  </a:lnTo>
                  <a:lnTo>
                    <a:pt x="67200" y="107441"/>
                  </a:lnTo>
                  <a:lnTo>
                    <a:pt x="70800" y="109534"/>
                  </a:lnTo>
                  <a:lnTo>
                    <a:pt x="72000" y="110232"/>
                  </a:lnTo>
                  <a:lnTo>
                    <a:pt x="79200" y="109534"/>
                  </a:lnTo>
                  <a:lnTo>
                    <a:pt x="81600" y="106744"/>
                  </a:lnTo>
                  <a:lnTo>
                    <a:pt x="81600" y="104651"/>
                  </a:lnTo>
                  <a:lnTo>
                    <a:pt x="85200" y="101162"/>
                  </a:lnTo>
                  <a:lnTo>
                    <a:pt x="88800" y="101162"/>
                  </a:lnTo>
                  <a:lnTo>
                    <a:pt x="91200" y="99767"/>
                  </a:lnTo>
                  <a:lnTo>
                    <a:pt x="93600" y="96976"/>
                  </a:lnTo>
                  <a:lnTo>
                    <a:pt x="96000" y="94186"/>
                  </a:lnTo>
                  <a:lnTo>
                    <a:pt x="96000" y="91395"/>
                  </a:lnTo>
                  <a:lnTo>
                    <a:pt x="97200" y="90000"/>
                  </a:lnTo>
                  <a:lnTo>
                    <a:pt x="97200" y="88604"/>
                  </a:lnTo>
                  <a:lnTo>
                    <a:pt x="98400" y="87906"/>
                  </a:lnTo>
                  <a:lnTo>
                    <a:pt x="108000" y="87209"/>
                  </a:lnTo>
                  <a:lnTo>
                    <a:pt x="112800" y="85813"/>
                  </a:lnTo>
                  <a:lnTo>
                    <a:pt x="117600" y="85813"/>
                  </a:lnTo>
                  <a:lnTo>
                    <a:pt x="120000" y="84418"/>
                  </a:lnTo>
                  <a:lnTo>
                    <a:pt x="118800" y="80232"/>
                  </a:lnTo>
                  <a:lnTo>
                    <a:pt x="120000" y="78837"/>
                  </a:lnTo>
                  <a:lnTo>
                    <a:pt x="117600" y="78139"/>
                  </a:lnTo>
                  <a:lnTo>
                    <a:pt x="116400" y="75348"/>
                  </a:lnTo>
                  <a:lnTo>
                    <a:pt x="118800" y="74651"/>
                  </a:lnTo>
                  <a:lnTo>
                    <a:pt x="105600" y="697"/>
                  </a:lnTo>
                  <a:lnTo>
                    <a:pt x="105600" y="0"/>
                  </a:lnTo>
                  <a:lnTo>
                    <a:pt x="32400" y="2790"/>
                  </a:lnTo>
                  <a:lnTo>
                    <a:pt x="32400" y="3488"/>
                  </a:lnTo>
                  <a:lnTo>
                    <a:pt x="24000" y="6279"/>
                  </a:lnTo>
                  <a:lnTo>
                    <a:pt x="19200" y="8372"/>
                  </a:lnTo>
                  <a:lnTo>
                    <a:pt x="15600" y="9069"/>
                  </a:lnTo>
                  <a:lnTo>
                    <a:pt x="9600" y="8372"/>
                  </a:lnTo>
                  <a:lnTo>
                    <a:pt x="13200" y="71860"/>
                  </a:lnTo>
                  <a:lnTo>
                    <a:pt x="12000" y="73953"/>
                  </a:lnTo>
                  <a:lnTo>
                    <a:pt x="12000" y="76046"/>
                  </a:lnTo>
                  <a:lnTo>
                    <a:pt x="12000" y="78837"/>
                  </a:lnTo>
                  <a:lnTo>
                    <a:pt x="13200" y="81627"/>
                  </a:lnTo>
                  <a:lnTo>
                    <a:pt x="18000" y="86511"/>
                  </a:lnTo>
                  <a:lnTo>
                    <a:pt x="19200" y="90697"/>
                  </a:lnTo>
                  <a:lnTo>
                    <a:pt x="19200" y="93488"/>
                  </a:lnTo>
                  <a:lnTo>
                    <a:pt x="15600" y="94883"/>
                  </a:lnTo>
                  <a:lnTo>
                    <a:pt x="13200" y="97674"/>
                  </a:lnTo>
                  <a:lnTo>
                    <a:pt x="12000" y="101162"/>
                  </a:lnTo>
                  <a:lnTo>
                    <a:pt x="9600" y="102558"/>
                  </a:lnTo>
                  <a:lnTo>
                    <a:pt x="6000" y="104651"/>
                  </a:lnTo>
                  <a:lnTo>
                    <a:pt x="4800" y="108837"/>
                  </a:lnTo>
                  <a:lnTo>
                    <a:pt x="2400" y="109534"/>
                  </a:lnTo>
                  <a:lnTo>
                    <a:pt x="0" y="112325"/>
                  </a:lnTo>
                  <a:lnTo>
                    <a:pt x="0" y="116511"/>
                  </a:lnTo>
                  <a:lnTo>
                    <a:pt x="1200" y="119302"/>
                  </a:lnTo>
                  <a:lnTo>
                    <a:pt x="2400" y="120000"/>
                  </a:lnTo>
                  <a:lnTo>
                    <a:pt x="2400" y="120000"/>
                  </a:lnTo>
                  <a:lnTo>
                    <a:pt x="6000" y="12000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8" name="Shape 1434">
              <a:extLst>
                <a:ext uri="{FF2B5EF4-FFF2-40B4-BE49-F238E27FC236}">
                  <a16:creationId xmlns:a16="http://schemas.microsoft.com/office/drawing/2014/main" id="{3A904F5C-BA0D-1245-9FE6-36136DE3DDB7}"/>
                </a:ext>
              </a:extLst>
            </p:cNvPr>
            <p:cNvSpPr/>
            <p:nvPr/>
          </p:nvSpPr>
          <p:spPr>
            <a:xfrm>
              <a:off x="6929031" y="2282868"/>
              <a:ext cx="217551" cy="381136"/>
            </a:xfrm>
            <a:custGeom>
              <a:avLst/>
              <a:gdLst/>
              <a:ahLst/>
              <a:cxnLst/>
              <a:rect l="0" t="0" r="0" b="0"/>
              <a:pathLst>
                <a:path w="120000" h="120000" extrusionOk="0">
                  <a:moveTo>
                    <a:pt x="80000" y="115752"/>
                  </a:moveTo>
                  <a:lnTo>
                    <a:pt x="81860" y="115221"/>
                  </a:lnTo>
                  <a:lnTo>
                    <a:pt x="85581" y="116283"/>
                  </a:lnTo>
                  <a:lnTo>
                    <a:pt x="89302" y="117876"/>
                  </a:lnTo>
                  <a:lnTo>
                    <a:pt x="92093" y="117876"/>
                  </a:lnTo>
                  <a:lnTo>
                    <a:pt x="94883" y="117876"/>
                  </a:lnTo>
                  <a:lnTo>
                    <a:pt x="96744" y="117345"/>
                  </a:lnTo>
                  <a:lnTo>
                    <a:pt x="94883" y="114690"/>
                  </a:lnTo>
                  <a:lnTo>
                    <a:pt x="94883" y="112035"/>
                  </a:lnTo>
                  <a:lnTo>
                    <a:pt x="97674" y="110973"/>
                  </a:lnTo>
                  <a:lnTo>
                    <a:pt x="103255" y="109911"/>
                  </a:lnTo>
                  <a:lnTo>
                    <a:pt x="105116" y="109380"/>
                  </a:lnTo>
                  <a:lnTo>
                    <a:pt x="104186" y="107787"/>
                  </a:lnTo>
                  <a:lnTo>
                    <a:pt x="104186" y="106194"/>
                  </a:lnTo>
                  <a:lnTo>
                    <a:pt x="104186" y="105663"/>
                  </a:lnTo>
                  <a:lnTo>
                    <a:pt x="104186" y="103539"/>
                  </a:lnTo>
                  <a:lnTo>
                    <a:pt x="106976" y="103008"/>
                  </a:lnTo>
                  <a:lnTo>
                    <a:pt x="106976" y="103008"/>
                  </a:lnTo>
                  <a:lnTo>
                    <a:pt x="106046" y="102477"/>
                  </a:lnTo>
                  <a:lnTo>
                    <a:pt x="105116" y="100353"/>
                  </a:lnTo>
                  <a:lnTo>
                    <a:pt x="105116" y="97168"/>
                  </a:lnTo>
                  <a:lnTo>
                    <a:pt x="106976" y="95044"/>
                  </a:lnTo>
                  <a:lnTo>
                    <a:pt x="108837" y="94513"/>
                  </a:lnTo>
                  <a:lnTo>
                    <a:pt x="109767" y="91327"/>
                  </a:lnTo>
                  <a:lnTo>
                    <a:pt x="112558" y="89734"/>
                  </a:lnTo>
                  <a:lnTo>
                    <a:pt x="114418" y="88672"/>
                  </a:lnTo>
                  <a:lnTo>
                    <a:pt x="115348" y="86017"/>
                  </a:lnTo>
                  <a:lnTo>
                    <a:pt x="117209" y="83893"/>
                  </a:lnTo>
                  <a:lnTo>
                    <a:pt x="120000" y="82831"/>
                  </a:lnTo>
                  <a:lnTo>
                    <a:pt x="120000" y="80707"/>
                  </a:lnTo>
                  <a:lnTo>
                    <a:pt x="119069" y="77522"/>
                  </a:lnTo>
                  <a:lnTo>
                    <a:pt x="115348" y="73805"/>
                  </a:lnTo>
                  <a:lnTo>
                    <a:pt x="114418" y="71681"/>
                  </a:lnTo>
                  <a:lnTo>
                    <a:pt x="114418" y="69557"/>
                  </a:lnTo>
                  <a:lnTo>
                    <a:pt x="114418" y="67964"/>
                  </a:lnTo>
                  <a:lnTo>
                    <a:pt x="115348" y="66371"/>
                  </a:lnTo>
                  <a:lnTo>
                    <a:pt x="112558" y="18053"/>
                  </a:lnTo>
                  <a:lnTo>
                    <a:pt x="113488" y="18053"/>
                  </a:lnTo>
                  <a:lnTo>
                    <a:pt x="109767" y="16460"/>
                  </a:lnTo>
                  <a:lnTo>
                    <a:pt x="107906" y="13805"/>
                  </a:lnTo>
                  <a:lnTo>
                    <a:pt x="106046" y="12212"/>
                  </a:lnTo>
                  <a:lnTo>
                    <a:pt x="105116" y="9026"/>
                  </a:lnTo>
                  <a:lnTo>
                    <a:pt x="101395" y="6902"/>
                  </a:lnTo>
                  <a:lnTo>
                    <a:pt x="99534" y="1592"/>
                  </a:lnTo>
                  <a:lnTo>
                    <a:pt x="99534" y="0"/>
                  </a:lnTo>
                  <a:lnTo>
                    <a:pt x="22325" y="2654"/>
                  </a:lnTo>
                  <a:lnTo>
                    <a:pt x="20465" y="1592"/>
                  </a:lnTo>
                  <a:lnTo>
                    <a:pt x="20465" y="1592"/>
                  </a:lnTo>
                  <a:lnTo>
                    <a:pt x="19534" y="3185"/>
                  </a:lnTo>
                  <a:lnTo>
                    <a:pt x="19534" y="4247"/>
                  </a:lnTo>
                  <a:lnTo>
                    <a:pt x="22325" y="5840"/>
                  </a:lnTo>
                  <a:lnTo>
                    <a:pt x="26046" y="7433"/>
                  </a:lnTo>
                  <a:lnTo>
                    <a:pt x="30697" y="9557"/>
                  </a:lnTo>
                  <a:lnTo>
                    <a:pt x="35348" y="12212"/>
                  </a:lnTo>
                  <a:lnTo>
                    <a:pt x="35348" y="13805"/>
                  </a:lnTo>
                  <a:lnTo>
                    <a:pt x="33488" y="16991"/>
                  </a:lnTo>
                  <a:lnTo>
                    <a:pt x="31627" y="18584"/>
                  </a:lnTo>
                  <a:lnTo>
                    <a:pt x="28837" y="22831"/>
                  </a:lnTo>
                  <a:lnTo>
                    <a:pt x="26976" y="23893"/>
                  </a:lnTo>
                  <a:lnTo>
                    <a:pt x="25116" y="24955"/>
                  </a:lnTo>
                  <a:lnTo>
                    <a:pt x="19534" y="26548"/>
                  </a:lnTo>
                  <a:lnTo>
                    <a:pt x="13953" y="26548"/>
                  </a:lnTo>
                  <a:lnTo>
                    <a:pt x="11162" y="27079"/>
                  </a:lnTo>
                  <a:lnTo>
                    <a:pt x="11162" y="29203"/>
                  </a:lnTo>
                  <a:lnTo>
                    <a:pt x="11162" y="30796"/>
                  </a:lnTo>
                  <a:lnTo>
                    <a:pt x="13953" y="34513"/>
                  </a:lnTo>
                  <a:lnTo>
                    <a:pt x="15813" y="35575"/>
                  </a:lnTo>
                  <a:lnTo>
                    <a:pt x="12093" y="37168"/>
                  </a:lnTo>
                  <a:lnTo>
                    <a:pt x="12093" y="40884"/>
                  </a:lnTo>
                  <a:lnTo>
                    <a:pt x="10232" y="40884"/>
                  </a:lnTo>
                  <a:lnTo>
                    <a:pt x="7441" y="42477"/>
                  </a:lnTo>
                  <a:lnTo>
                    <a:pt x="1860" y="45663"/>
                  </a:lnTo>
                  <a:lnTo>
                    <a:pt x="2790" y="48849"/>
                  </a:lnTo>
                  <a:lnTo>
                    <a:pt x="0" y="50442"/>
                  </a:lnTo>
                  <a:lnTo>
                    <a:pt x="0" y="55221"/>
                  </a:lnTo>
                  <a:lnTo>
                    <a:pt x="0" y="60000"/>
                  </a:lnTo>
                  <a:lnTo>
                    <a:pt x="5581" y="65309"/>
                  </a:lnTo>
                  <a:lnTo>
                    <a:pt x="19534" y="72212"/>
                  </a:lnTo>
                  <a:lnTo>
                    <a:pt x="23255" y="75398"/>
                  </a:lnTo>
                  <a:lnTo>
                    <a:pt x="23255" y="79646"/>
                  </a:lnTo>
                  <a:lnTo>
                    <a:pt x="27906" y="81769"/>
                  </a:lnTo>
                  <a:lnTo>
                    <a:pt x="28837" y="80176"/>
                  </a:lnTo>
                  <a:lnTo>
                    <a:pt x="31627" y="79646"/>
                  </a:lnTo>
                  <a:lnTo>
                    <a:pt x="36279" y="79646"/>
                  </a:lnTo>
                  <a:lnTo>
                    <a:pt x="39069" y="81238"/>
                  </a:lnTo>
                  <a:lnTo>
                    <a:pt x="41860" y="82831"/>
                  </a:lnTo>
                  <a:lnTo>
                    <a:pt x="39069" y="86017"/>
                  </a:lnTo>
                  <a:lnTo>
                    <a:pt x="38139" y="88672"/>
                  </a:lnTo>
                  <a:lnTo>
                    <a:pt x="38139" y="90265"/>
                  </a:lnTo>
                  <a:lnTo>
                    <a:pt x="36279" y="92920"/>
                  </a:lnTo>
                  <a:lnTo>
                    <a:pt x="36279" y="95575"/>
                  </a:lnTo>
                  <a:lnTo>
                    <a:pt x="40930" y="98230"/>
                  </a:lnTo>
                  <a:lnTo>
                    <a:pt x="47441" y="100884"/>
                  </a:lnTo>
                  <a:lnTo>
                    <a:pt x="49302" y="100353"/>
                  </a:lnTo>
                  <a:lnTo>
                    <a:pt x="59534" y="104070"/>
                  </a:lnTo>
                  <a:lnTo>
                    <a:pt x="63255" y="106194"/>
                  </a:lnTo>
                  <a:lnTo>
                    <a:pt x="66046" y="110973"/>
                  </a:lnTo>
                  <a:lnTo>
                    <a:pt x="65116" y="113628"/>
                  </a:lnTo>
                  <a:lnTo>
                    <a:pt x="64186" y="115221"/>
                  </a:lnTo>
                  <a:lnTo>
                    <a:pt x="68837" y="117876"/>
                  </a:lnTo>
                  <a:lnTo>
                    <a:pt x="68837" y="120000"/>
                  </a:lnTo>
                  <a:lnTo>
                    <a:pt x="70697" y="117876"/>
                  </a:lnTo>
                  <a:lnTo>
                    <a:pt x="74418" y="117876"/>
                  </a:lnTo>
                  <a:lnTo>
                    <a:pt x="77209" y="117345"/>
                  </a:lnTo>
                  <a:lnTo>
                    <a:pt x="80000" y="115752"/>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9" name="Shape 1435">
              <a:extLst>
                <a:ext uri="{FF2B5EF4-FFF2-40B4-BE49-F238E27FC236}">
                  <a16:creationId xmlns:a16="http://schemas.microsoft.com/office/drawing/2014/main" id="{DAD71E39-815F-9047-B42C-733E85FB46E0}"/>
                </a:ext>
              </a:extLst>
            </p:cNvPr>
            <p:cNvSpPr/>
            <p:nvPr/>
          </p:nvSpPr>
          <p:spPr>
            <a:xfrm>
              <a:off x="6662574" y="2198544"/>
              <a:ext cx="330542" cy="242848"/>
            </a:xfrm>
            <a:custGeom>
              <a:avLst/>
              <a:gdLst/>
              <a:ahLst/>
              <a:cxnLst/>
              <a:rect l="0" t="0" r="0" b="0"/>
              <a:pathLst>
                <a:path w="120000" h="120000" extrusionOk="0">
                  <a:moveTo>
                    <a:pt x="98181" y="113647"/>
                  </a:moveTo>
                  <a:cubicBezTo>
                    <a:pt x="101818" y="108705"/>
                    <a:pt x="101818" y="108705"/>
                    <a:pt x="101818" y="108705"/>
                  </a:cubicBezTo>
                  <a:cubicBezTo>
                    <a:pt x="103376" y="105882"/>
                    <a:pt x="103376" y="105882"/>
                    <a:pt x="103376" y="105882"/>
                  </a:cubicBezTo>
                  <a:cubicBezTo>
                    <a:pt x="104415" y="105882"/>
                    <a:pt x="104415" y="105882"/>
                    <a:pt x="104415" y="105882"/>
                  </a:cubicBezTo>
                  <a:cubicBezTo>
                    <a:pt x="104935" y="100235"/>
                    <a:pt x="104935" y="100235"/>
                    <a:pt x="104935" y="100235"/>
                  </a:cubicBezTo>
                  <a:cubicBezTo>
                    <a:pt x="107012" y="98117"/>
                    <a:pt x="107012" y="98117"/>
                    <a:pt x="107012" y="98117"/>
                  </a:cubicBezTo>
                  <a:cubicBezTo>
                    <a:pt x="105974" y="96000"/>
                    <a:pt x="105974" y="96000"/>
                    <a:pt x="105974" y="96000"/>
                  </a:cubicBezTo>
                  <a:cubicBezTo>
                    <a:pt x="103896" y="90352"/>
                    <a:pt x="103896" y="90352"/>
                    <a:pt x="103896" y="90352"/>
                  </a:cubicBezTo>
                  <a:cubicBezTo>
                    <a:pt x="103896" y="87529"/>
                    <a:pt x="103896" y="87529"/>
                    <a:pt x="103896" y="87529"/>
                  </a:cubicBezTo>
                  <a:cubicBezTo>
                    <a:pt x="103896" y="84705"/>
                    <a:pt x="103896" y="84705"/>
                    <a:pt x="103896" y="84705"/>
                  </a:cubicBezTo>
                  <a:cubicBezTo>
                    <a:pt x="105974" y="83294"/>
                    <a:pt x="105974" y="83294"/>
                    <a:pt x="105974" y="83294"/>
                  </a:cubicBezTo>
                  <a:cubicBezTo>
                    <a:pt x="109610" y="83294"/>
                    <a:pt x="109610" y="83294"/>
                    <a:pt x="109610" y="83294"/>
                  </a:cubicBezTo>
                  <a:cubicBezTo>
                    <a:pt x="113246" y="81176"/>
                    <a:pt x="113246" y="81176"/>
                    <a:pt x="113246" y="81176"/>
                  </a:cubicBezTo>
                  <a:cubicBezTo>
                    <a:pt x="114285" y="79764"/>
                    <a:pt x="114285" y="79764"/>
                    <a:pt x="114285" y="79764"/>
                  </a:cubicBezTo>
                  <a:cubicBezTo>
                    <a:pt x="115844" y="77647"/>
                    <a:pt x="115844" y="77647"/>
                    <a:pt x="115844" y="77647"/>
                  </a:cubicBezTo>
                  <a:cubicBezTo>
                    <a:pt x="117402" y="71294"/>
                    <a:pt x="117402" y="71294"/>
                    <a:pt x="117402" y="71294"/>
                  </a:cubicBezTo>
                  <a:cubicBezTo>
                    <a:pt x="118961" y="68470"/>
                    <a:pt x="118961" y="68470"/>
                    <a:pt x="118961" y="68470"/>
                  </a:cubicBezTo>
                  <a:cubicBezTo>
                    <a:pt x="119999" y="63529"/>
                    <a:pt x="119999" y="63529"/>
                    <a:pt x="119999" y="63529"/>
                  </a:cubicBezTo>
                  <a:cubicBezTo>
                    <a:pt x="119999" y="61411"/>
                    <a:pt x="119999" y="61411"/>
                    <a:pt x="119999" y="61411"/>
                  </a:cubicBezTo>
                  <a:cubicBezTo>
                    <a:pt x="116883" y="57176"/>
                    <a:pt x="116883" y="57176"/>
                    <a:pt x="116883" y="57176"/>
                  </a:cubicBezTo>
                  <a:cubicBezTo>
                    <a:pt x="113766" y="53647"/>
                    <a:pt x="113766" y="53647"/>
                    <a:pt x="113766" y="53647"/>
                  </a:cubicBezTo>
                  <a:cubicBezTo>
                    <a:pt x="111688" y="50823"/>
                    <a:pt x="111688" y="50823"/>
                    <a:pt x="111688" y="50823"/>
                  </a:cubicBezTo>
                  <a:cubicBezTo>
                    <a:pt x="109610" y="48705"/>
                    <a:pt x="109610" y="48705"/>
                    <a:pt x="109610" y="48705"/>
                  </a:cubicBezTo>
                  <a:cubicBezTo>
                    <a:pt x="109610" y="46588"/>
                    <a:pt x="109610" y="46588"/>
                    <a:pt x="109610" y="46588"/>
                  </a:cubicBezTo>
                  <a:cubicBezTo>
                    <a:pt x="110129" y="44470"/>
                    <a:pt x="110129" y="44470"/>
                    <a:pt x="110129" y="44470"/>
                  </a:cubicBezTo>
                  <a:cubicBezTo>
                    <a:pt x="111168" y="45882"/>
                    <a:pt x="111168" y="45882"/>
                    <a:pt x="111168" y="45882"/>
                  </a:cubicBezTo>
                  <a:cubicBezTo>
                    <a:pt x="109610" y="43058"/>
                    <a:pt x="109610" y="43058"/>
                    <a:pt x="109610" y="43058"/>
                  </a:cubicBezTo>
                  <a:cubicBezTo>
                    <a:pt x="109610" y="43058"/>
                    <a:pt x="107532" y="41647"/>
                    <a:pt x="107012" y="41647"/>
                  </a:cubicBezTo>
                  <a:cubicBezTo>
                    <a:pt x="106493" y="41647"/>
                    <a:pt x="104415" y="38823"/>
                    <a:pt x="104415" y="38823"/>
                  </a:cubicBezTo>
                  <a:cubicBezTo>
                    <a:pt x="101818" y="38823"/>
                    <a:pt x="101818" y="38823"/>
                    <a:pt x="101818" y="38823"/>
                  </a:cubicBezTo>
                  <a:cubicBezTo>
                    <a:pt x="101818" y="35294"/>
                    <a:pt x="101818" y="35294"/>
                    <a:pt x="101818" y="35294"/>
                  </a:cubicBezTo>
                  <a:cubicBezTo>
                    <a:pt x="100779" y="31764"/>
                    <a:pt x="100779" y="31764"/>
                    <a:pt x="100779" y="31764"/>
                  </a:cubicBezTo>
                  <a:cubicBezTo>
                    <a:pt x="100779" y="27529"/>
                    <a:pt x="100779" y="27529"/>
                    <a:pt x="100779" y="27529"/>
                  </a:cubicBezTo>
                  <a:cubicBezTo>
                    <a:pt x="100779" y="24705"/>
                    <a:pt x="100779" y="24705"/>
                    <a:pt x="100779" y="24705"/>
                  </a:cubicBezTo>
                  <a:cubicBezTo>
                    <a:pt x="100779" y="19764"/>
                    <a:pt x="100779" y="19764"/>
                    <a:pt x="100779" y="19764"/>
                  </a:cubicBezTo>
                  <a:cubicBezTo>
                    <a:pt x="99740" y="17647"/>
                    <a:pt x="99740" y="17647"/>
                    <a:pt x="99740" y="17647"/>
                  </a:cubicBezTo>
                  <a:cubicBezTo>
                    <a:pt x="98181" y="12705"/>
                    <a:pt x="98181" y="12705"/>
                    <a:pt x="98181" y="12705"/>
                  </a:cubicBezTo>
                  <a:cubicBezTo>
                    <a:pt x="3636" y="15529"/>
                    <a:pt x="3636" y="15529"/>
                    <a:pt x="3636" y="15529"/>
                  </a:cubicBezTo>
                  <a:cubicBezTo>
                    <a:pt x="4155" y="0"/>
                    <a:pt x="4155" y="0"/>
                    <a:pt x="4155" y="0"/>
                  </a:cubicBezTo>
                  <a:cubicBezTo>
                    <a:pt x="4155" y="0"/>
                    <a:pt x="4155" y="0"/>
                    <a:pt x="4155" y="0"/>
                  </a:cubicBezTo>
                  <a:cubicBezTo>
                    <a:pt x="3636" y="16235"/>
                    <a:pt x="3636" y="16235"/>
                    <a:pt x="3636" y="16235"/>
                  </a:cubicBezTo>
                  <a:cubicBezTo>
                    <a:pt x="2077" y="16235"/>
                    <a:pt x="2077" y="16235"/>
                    <a:pt x="2077" y="16235"/>
                  </a:cubicBezTo>
                  <a:cubicBezTo>
                    <a:pt x="2077" y="18352"/>
                    <a:pt x="2077" y="18352"/>
                    <a:pt x="2077" y="18352"/>
                  </a:cubicBezTo>
                  <a:cubicBezTo>
                    <a:pt x="1558" y="21882"/>
                    <a:pt x="1558" y="21882"/>
                    <a:pt x="1558" y="21882"/>
                  </a:cubicBezTo>
                  <a:cubicBezTo>
                    <a:pt x="2597" y="22588"/>
                    <a:pt x="2597" y="22588"/>
                    <a:pt x="2597" y="22588"/>
                  </a:cubicBezTo>
                  <a:cubicBezTo>
                    <a:pt x="3636" y="26117"/>
                    <a:pt x="3636" y="26117"/>
                    <a:pt x="3636" y="26117"/>
                  </a:cubicBezTo>
                  <a:cubicBezTo>
                    <a:pt x="3636" y="28941"/>
                    <a:pt x="3636" y="28941"/>
                    <a:pt x="3636" y="28941"/>
                  </a:cubicBezTo>
                  <a:cubicBezTo>
                    <a:pt x="2597" y="29647"/>
                    <a:pt x="2597" y="29647"/>
                    <a:pt x="2597" y="29647"/>
                  </a:cubicBezTo>
                  <a:cubicBezTo>
                    <a:pt x="2077" y="31764"/>
                    <a:pt x="2077" y="31764"/>
                    <a:pt x="2077" y="31764"/>
                  </a:cubicBezTo>
                  <a:cubicBezTo>
                    <a:pt x="2077" y="36705"/>
                    <a:pt x="2077" y="36705"/>
                    <a:pt x="2077" y="36705"/>
                  </a:cubicBezTo>
                  <a:cubicBezTo>
                    <a:pt x="519" y="37411"/>
                    <a:pt x="519" y="37411"/>
                    <a:pt x="519" y="37411"/>
                  </a:cubicBezTo>
                  <a:cubicBezTo>
                    <a:pt x="0" y="39529"/>
                    <a:pt x="0" y="39529"/>
                    <a:pt x="0" y="39529"/>
                  </a:cubicBezTo>
                  <a:cubicBezTo>
                    <a:pt x="0" y="41647"/>
                    <a:pt x="0" y="41647"/>
                    <a:pt x="0" y="41647"/>
                  </a:cubicBezTo>
                  <a:cubicBezTo>
                    <a:pt x="2077" y="43764"/>
                    <a:pt x="2077" y="43764"/>
                    <a:pt x="2077" y="43764"/>
                  </a:cubicBezTo>
                  <a:cubicBezTo>
                    <a:pt x="2077" y="46588"/>
                    <a:pt x="2077" y="46588"/>
                    <a:pt x="2077" y="46588"/>
                  </a:cubicBezTo>
                  <a:cubicBezTo>
                    <a:pt x="2077" y="48705"/>
                    <a:pt x="2077" y="48705"/>
                    <a:pt x="2077" y="48705"/>
                  </a:cubicBezTo>
                  <a:cubicBezTo>
                    <a:pt x="1558" y="47294"/>
                    <a:pt x="1558" y="47294"/>
                    <a:pt x="1558" y="47294"/>
                  </a:cubicBezTo>
                  <a:cubicBezTo>
                    <a:pt x="3116" y="50117"/>
                    <a:pt x="3116" y="50117"/>
                    <a:pt x="3116" y="50117"/>
                  </a:cubicBezTo>
                  <a:cubicBezTo>
                    <a:pt x="4675" y="56470"/>
                    <a:pt x="4675" y="56470"/>
                    <a:pt x="4675" y="56470"/>
                  </a:cubicBezTo>
                  <a:cubicBezTo>
                    <a:pt x="6233" y="60000"/>
                    <a:pt x="6233" y="60000"/>
                    <a:pt x="6233" y="60000"/>
                  </a:cubicBezTo>
                  <a:cubicBezTo>
                    <a:pt x="7272" y="64235"/>
                    <a:pt x="7272" y="64235"/>
                    <a:pt x="7272" y="64235"/>
                  </a:cubicBezTo>
                  <a:cubicBezTo>
                    <a:pt x="8311" y="67764"/>
                    <a:pt x="8311" y="67764"/>
                    <a:pt x="8311" y="67764"/>
                  </a:cubicBezTo>
                  <a:cubicBezTo>
                    <a:pt x="9350" y="69882"/>
                    <a:pt x="9350" y="69882"/>
                    <a:pt x="9350" y="69882"/>
                  </a:cubicBezTo>
                  <a:cubicBezTo>
                    <a:pt x="9870" y="72000"/>
                    <a:pt x="9870" y="72000"/>
                    <a:pt x="9870" y="72000"/>
                  </a:cubicBezTo>
                  <a:cubicBezTo>
                    <a:pt x="10389" y="72705"/>
                    <a:pt x="10389" y="72705"/>
                    <a:pt x="10389" y="72705"/>
                  </a:cubicBezTo>
                  <a:cubicBezTo>
                    <a:pt x="10389" y="73411"/>
                    <a:pt x="10389" y="73411"/>
                    <a:pt x="10389" y="73411"/>
                  </a:cubicBezTo>
                  <a:cubicBezTo>
                    <a:pt x="8831" y="74117"/>
                    <a:pt x="8831" y="74117"/>
                    <a:pt x="8831" y="74117"/>
                  </a:cubicBezTo>
                  <a:cubicBezTo>
                    <a:pt x="9350" y="76941"/>
                    <a:pt x="9350" y="76941"/>
                    <a:pt x="9350" y="76941"/>
                  </a:cubicBezTo>
                  <a:cubicBezTo>
                    <a:pt x="9870" y="80470"/>
                    <a:pt x="9870" y="80470"/>
                    <a:pt x="9870" y="80470"/>
                  </a:cubicBezTo>
                  <a:cubicBezTo>
                    <a:pt x="10389" y="81882"/>
                    <a:pt x="10389" y="81882"/>
                    <a:pt x="10389" y="81882"/>
                  </a:cubicBezTo>
                  <a:cubicBezTo>
                    <a:pt x="11428" y="81882"/>
                    <a:pt x="11428" y="81882"/>
                    <a:pt x="11428" y="81882"/>
                  </a:cubicBezTo>
                  <a:cubicBezTo>
                    <a:pt x="12467" y="83294"/>
                    <a:pt x="12467" y="83294"/>
                    <a:pt x="12467" y="83294"/>
                  </a:cubicBezTo>
                  <a:cubicBezTo>
                    <a:pt x="13506" y="88235"/>
                    <a:pt x="13506" y="88235"/>
                    <a:pt x="13506" y="88235"/>
                  </a:cubicBezTo>
                  <a:cubicBezTo>
                    <a:pt x="13506" y="95294"/>
                    <a:pt x="13506" y="95294"/>
                    <a:pt x="13506" y="95294"/>
                  </a:cubicBezTo>
                  <a:cubicBezTo>
                    <a:pt x="12987" y="98117"/>
                    <a:pt x="12987" y="98117"/>
                    <a:pt x="12987" y="98117"/>
                  </a:cubicBezTo>
                  <a:cubicBezTo>
                    <a:pt x="14025" y="100235"/>
                    <a:pt x="14025" y="100235"/>
                    <a:pt x="14025" y="100235"/>
                  </a:cubicBezTo>
                  <a:cubicBezTo>
                    <a:pt x="14545" y="101647"/>
                    <a:pt x="14545" y="101647"/>
                    <a:pt x="14545" y="101647"/>
                  </a:cubicBezTo>
                  <a:cubicBezTo>
                    <a:pt x="14545" y="108705"/>
                    <a:pt x="14545" y="108705"/>
                    <a:pt x="14545" y="108705"/>
                  </a:cubicBezTo>
                  <a:cubicBezTo>
                    <a:pt x="15584" y="113647"/>
                    <a:pt x="15584" y="113647"/>
                    <a:pt x="15584" y="113647"/>
                  </a:cubicBezTo>
                  <a:cubicBezTo>
                    <a:pt x="15584" y="114352"/>
                    <a:pt x="15584" y="114352"/>
                    <a:pt x="15584" y="114352"/>
                  </a:cubicBezTo>
                  <a:cubicBezTo>
                    <a:pt x="91428" y="112941"/>
                    <a:pt x="91428" y="112941"/>
                    <a:pt x="91428" y="112941"/>
                  </a:cubicBezTo>
                  <a:cubicBezTo>
                    <a:pt x="97662" y="120000"/>
                    <a:pt x="97662" y="120000"/>
                    <a:pt x="97662" y="120000"/>
                  </a:cubicBezTo>
                  <a:cubicBezTo>
                    <a:pt x="98701" y="118588"/>
                    <a:pt x="98701" y="118588"/>
                    <a:pt x="98701" y="118588"/>
                  </a:cubicBezTo>
                  <a:lnTo>
                    <a:pt x="98181" y="113647"/>
                  </a:lnTo>
                  <a:close/>
                </a:path>
              </a:pathLst>
            </a:custGeom>
            <a:solidFill>
              <a:schemeClr val="accent1"/>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10" name="Shape 1436">
              <a:extLst>
                <a:ext uri="{FF2B5EF4-FFF2-40B4-BE49-F238E27FC236}">
                  <a16:creationId xmlns:a16="http://schemas.microsoft.com/office/drawing/2014/main" id="{26A49B04-BEDE-2744-A23E-2FF92E72E04C}"/>
                </a:ext>
              </a:extLst>
            </p:cNvPr>
            <p:cNvSpPr/>
            <p:nvPr/>
          </p:nvSpPr>
          <p:spPr>
            <a:xfrm>
              <a:off x="5157995" y="3013098"/>
              <a:ext cx="735560" cy="571704"/>
            </a:xfrm>
            <a:custGeom>
              <a:avLst/>
              <a:gdLst/>
              <a:ahLst/>
              <a:cxnLst/>
              <a:rect l="0" t="0" r="0" b="0"/>
              <a:pathLst>
                <a:path w="120000" h="120000" extrusionOk="0">
                  <a:moveTo>
                    <a:pt x="47091" y="96637"/>
                  </a:moveTo>
                  <a:lnTo>
                    <a:pt x="47916" y="97699"/>
                  </a:lnTo>
                  <a:lnTo>
                    <a:pt x="49567" y="99115"/>
                  </a:lnTo>
                  <a:lnTo>
                    <a:pt x="48466" y="99469"/>
                  </a:lnTo>
                  <a:lnTo>
                    <a:pt x="47916" y="99469"/>
                  </a:lnTo>
                  <a:lnTo>
                    <a:pt x="46816" y="100531"/>
                  </a:lnTo>
                  <a:lnTo>
                    <a:pt x="46816" y="100884"/>
                  </a:lnTo>
                  <a:lnTo>
                    <a:pt x="46816" y="101946"/>
                  </a:lnTo>
                  <a:lnTo>
                    <a:pt x="47366" y="101946"/>
                  </a:lnTo>
                  <a:lnTo>
                    <a:pt x="48466" y="103716"/>
                  </a:lnTo>
                  <a:lnTo>
                    <a:pt x="48466" y="104424"/>
                  </a:lnTo>
                  <a:lnTo>
                    <a:pt x="47641" y="104778"/>
                  </a:lnTo>
                  <a:lnTo>
                    <a:pt x="47091" y="104778"/>
                  </a:lnTo>
                  <a:lnTo>
                    <a:pt x="46540" y="105132"/>
                  </a:lnTo>
                  <a:lnTo>
                    <a:pt x="46265" y="105132"/>
                  </a:lnTo>
                  <a:lnTo>
                    <a:pt x="45440" y="105840"/>
                  </a:lnTo>
                  <a:lnTo>
                    <a:pt x="45440" y="106902"/>
                  </a:lnTo>
                  <a:lnTo>
                    <a:pt x="45440" y="107256"/>
                  </a:lnTo>
                  <a:lnTo>
                    <a:pt x="44890" y="108318"/>
                  </a:lnTo>
                  <a:lnTo>
                    <a:pt x="44064" y="106548"/>
                  </a:lnTo>
                  <a:lnTo>
                    <a:pt x="44064" y="106902"/>
                  </a:lnTo>
                  <a:lnTo>
                    <a:pt x="43789" y="107610"/>
                  </a:lnTo>
                  <a:lnTo>
                    <a:pt x="42964" y="108672"/>
                  </a:lnTo>
                  <a:lnTo>
                    <a:pt x="42413" y="110088"/>
                  </a:lnTo>
                  <a:lnTo>
                    <a:pt x="42413" y="110442"/>
                  </a:lnTo>
                  <a:lnTo>
                    <a:pt x="42413" y="111858"/>
                  </a:lnTo>
                  <a:lnTo>
                    <a:pt x="39937" y="111858"/>
                  </a:lnTo>
                  <a:lnTo>
                    <a:pt x="41863" y="111150"/>
                  </a:lnTo>
                  <a:lnTo>
                    <a:pt x="42138" y="110442"/>
                  </a:lnTo>
                  <a:lnTo>
                    <a:pt x="42413" y="109734"/>
                  </a:lnTo>
                  <a:lnTo>
                    <a:pt x="42138" y="108672"/>
                  </a:lnTo>
                  <a:lnTo>
                    <a:pt x="41588" y="108318"/>
                  </a:lnTo>
                  <a:lnTo>
                    <a:pt x="41313" y="108318"/>
                  </a:lnTo>
                  <a:lnTo>
                    <a:pt x="40763" y="107610"/>
                  </a:lnTo>
                  <a:lnTo>
                    <a:pt x="40763" y="107256"/>
                  </a:lnTo>
                  <a:lnTo>
                    <a:pt x="40488" y="105132"/>
                  </a:lnTo>
                  <a:lnTo>
                    <a:pt x="41038" y="104424"/>
                  </a:lnTo>
                  <a:lnTo>
                    <a:pt x="41313" y="103716"/>
                  </a:lnTo>
                  <a:lnTo>
                    <a:pt x="42138" y="103008"/>
                  </a:lnTo>
                  <a:lnTo>
                    <a:pt x="42413" y="103362"/>
                  </a:lnTo>
                  <a:lnTo>
                    <a:pt x="43239" y="104424"/>
                  </a:lnTo>
                  <a:lnTo>
                    <a:pt x="43789" y="105840"/>
                  </a:lnTo>
                  <a:lnTo>
                    <a:pt x="43789" y="104424"/>
                  </a:lnTo>
                  <a:lnTo>
                    <a:pt x="43514" y="103008"/>
                  </a:lnTo>
                  <a:lnTo>
                    <a:pt x="42964" y="101946"/>
                  </a:lnTo>
                  <a:lnTo>
                    <a:pt x="43789" y="101592"/>
                  </a:lnTo>
                  <a:lnTo>
                    <a:pt x="44890" y="102300"/>
                  </a:lnTo>
                  <a:lnTo>
                    <a:pt x="45440" y="102300"/>
                  </a:lnTo>
                  <a:lnTo>
                    <a:pt x="45440" y="101592"/>
                  </a:lnTo>
                  <a:lnTo>
                    <a:pt x="45440" y="101238"/>
                  </a:lnTo>
                  <a:lnTo>
                    <a:pt x="45440" y="100531"/>
                  </a:lnTo>
                  <a:lnTo>
                    <a:pt x="45440" y="99469"/>
                  </a:lnTo>
                  <a:lnTo>
                    <a:pt x="45165" y="98761"/>
                  </a:lnTo>
                  <a:lnTo>
                    <a:pt x="46265" y="97699"/>
                  </a:lnTo>
                  <a:close/>
                  <a:moveTo>
                    <a:pt x="8573" y="75044"/>
                  </a:moveTo>
                  <a:lnTo>
                    <a:pt x="9123" y="75044"/>
                  </a:lnTo>
                  <a:lnTo>
                    <a:pt x="9948" y="77168"/>
                  </a:lnTo>
                  <a:lnTo>
                    <a:pt x="9948" y="78230"/>
                  </a:lnTo>
                  <a:lnTo>
                    <a:pt x="9398" y="79291"/>
                  </a:lnTo>
                  <a:lnTo>
                    <a:pt x="8848" y="79291"/>
                  </a:lnTo>
                  <a:lnTo>
                    <a:pt x="8022" y="79291"/>
                  </a:lnTo>
                  <a:lnTo>
                    <a:pt x="6922" y="78230"/>
                  </a:lnTo>
                  <a:lnTo>
                    <a:pt x="5546" y="76814"/>
                  </a:lnTo>
                  <a:lnTo>
                    <a:pt x="6922" y="75752"/>
                  </a:lnTo>
                  <a:lnTo>
                    <a:pt x="7747" y="75752"/>
                  </a:lnTo>
                  <a:close/>
                  <a:moveTo>
                    <a:pt x="692" y="44955"/>
                  </a:moveTo>
                  <a:cubicBezTo>
                    <a:pt x="692" y="44955"/>
                    <a:pt x="692" y="44955"/>
                    <a:pt x="922" y="46162"/>
                  </a:cubicBezTo>
                  <a:cubicBezTo>
                    <a:pt x="922" y="46162"/>
                    <a:pt x="922" y="46162"/>
                    <a:pt x="1384" y="46765"/>
                  </a:cubicBezTo>
                  <a:cubicBezTo>
                    <a:pt x="1384" y="46765"/>
                    <a:pt x="1384" y="46765"/>
                    <a:pt x="2538" y="47066"/>
                  </a:cubicBezTo>
                  <a:cubicBezTo>
                    <a:pt x="2538" y="47066"/>
                    <a:pt x="2538" y="47066"/>
                    <a:pt x="3691" y="47066"/>
                  </a:cubicBezTo>
                  <a:cubicBezTo>
                    <a:pt x="3691" y="47066"/>
                    <a:pt x="3691" y="47066"/>
                    <a:pt x="4384" y="47669"/>
                  </a:cubicBezTo>
                  <a:cubicBezTo>
                    <a:pt x="4384" y="47669"/>
                    <a:pt x="4384" y="47669"/>
                    <a:pt x="4384" y="48574"/>
                  </a:cubicBezTo>
                  <a:cubicBezTo>
                    <a:pt x="4384" y="48574"/>
                    <a:pt x="4384" y="48574"/>
                    <a:pt x="4845" y="49177"/>
                  </a:cubicBezTo>
                  <a:cubicBezTo>
                    <a:pt x="4845" y="49177"/>
                    <a:pt x="4845" y="49177"/>
                    <a:pt x="5768" y="50383"/>
                  </a:cubicBezTo>
                  <a:cubicBezTo>
                    <a:pt x="5768" y="50383"/>
                    <a:pt x="5768" y="50383"/>
                    <a:pt x="6922" y="52494"/>
                  </a:cubicBezTo>
                  <a:cubicBezTo>
                    <a:pt x="6922" y="52494"/>
                    <a:pt x="6922" y="52494"/>
                    <a:pt x="6230" y="52494"/>
                  </a:cubicBezTo>
                  <a:cubicBezTo>
                    <a:pt x="6230" y="52494"/>
                    <a:pt x="6230" y="52494"/>
                    <a:pt x="4845" y="52494"/>
                  </a:cubicBezTo>
                  <a:lnTo>
                    <a:pt x="4614" y="53097"/>
                  </a:lnTo>
                  <a:cubicBezTo>
                    <a:pt x="4614" y="53097"/>
                    <a:pt x="4614" y="53097"/>
                    <a:pt x="3691" y="51891"/>
                  </a:cubicBezTo>
                  <a:cubicBezTo>
                    <a:pt x="3691" y="51891"/>
                    <a:pt x="3691" y="51891"/>
                    <a:pt x="3230" y="50082"/>
                  </a:cubicBezTo>
                  <a:cubicBezTo>
                    <a:pt x="3230" y="50082"/>
                    <a:pt x="3230" y="50082"/>
                    <a:pt x="2999" y="49479"/>
                  </a:cubicBezTo>
                  <a:cubicBezTo>
                    <a:pt x="2999" y="49479"/>
                    <a:pt x="2999" y="49479"/>
                    <a:pt x="2538" y="48875"/>
                  </a:cubicBezTo>
                  <a:cubicBezTo>
                    <a:pt x="2538" y="48875"/>
                    <a:pt x="2538" y="48875"/>
                    <a:pt x="2307" y="48875"/>
                  </a:cubicBezTo>
                  <a:cubicBezTo>
                    <a:pt x="2307" y="48875"/>
                    <a:pt x="2307" y="48875"/>
                    <a:pt x="2076" y="48875"/>
                  </a:cubicBezTo>
                  <a:cubicBezTo>
                    <a:pt x="2076" y="48875"/>
                    <a:pt x="1615" y="48875"/>
                    <a:pt x="1615" y="48875"/>
                  </a:cubicBezTo>
                  <a:cubicBezTo>
                    <a:pt x="1384" y="48574"/>
                    <a:pt x="1384" y="48875"/>
                    <a:pt x="1384" y="48875"/>
                  </a:cubicBezTo>
                  <a:cubicBezTo>
                    <a:pt x="1384" y="48875"/>
                    <a:pt x="1384" y="48875"/>
                    <a:pt x="692" y="48875"/>
                  </a:cubicBezTo>
                  <a:cubicBezTo>
                    <a:pt x="-230" y="48574"/>
                    <a:pt x="461" y="48574"/>
                    <a:pt x="461" y="48574"/>
                  </a:cubicBezTo>
                  <a:cubicBezTo>
                    <a:pt x="230" y="48272"/>
                    <a:pt x="230" y="48272"/>
                    <a:pt x="230" y="47971"/>
                  </a:cubicBezTo>
                  <a:cubicBezTo>
                    <a:pt x="230" y="47971"/>
                    <a:pt x="0" y="47368"/>
                    <a:pt x="0" y="47066"/>
                  </a:cubicBezTo>
                  <a:cubicBezTo>
                    <a:pt x="0" y="47066"/>
                    <a:pt x="0" y="46162"/>
                    <a:pt x="0" y="46162"/>
                  </a:cubicBezTo>
                  <a:cubicBezTo>
                    <a:pt x="0" y="46162"/>
                    <a:pt x="0" y="46162"/>
                    <a:pt x="692" y="44955"/>
                  </a:cubicBezTo>
                  <a:close/>
                  <a:moveTo>
                    <a:pt x="43147" y="0"/>
                  </a:moveTo>
                  <a:cubicBezTo>
                    <a:pt x="43147" y="0"/>
                    <a:pt x="43147" y="0"/>
                    <a:pt x="44079" y="1197"/>
                  </a:cubicBezTo>
                  <a:cubicBezTo>
                    <a:pt x="44079" y="1197"/>
                    <a:pt x="44079" y="1197"/>
                    <a:pt x="44545" y="2094"/>
                  </a:cubicBezTo>
                  <a:cubicBezTo>
                    <a:pt x="44545" y="2094"/>
                    <a:pt x="44545" y="2094"/>
                    <a:pt x="44079" y="2094"/>
                  </a:cubicBezTo>
                  <a:cubicBezTo>
                    <a:pt x="44079" y="2094"/>
                    <a:pt x="44079" y="2094"/>
                    <a:pt x="44079" y="2992"/>
                  </a:cubicBezTo>
                  <a:cubicBezTo>
                    <a:pt x="44079" y="2992"/>
                    <a:pt x="44079" y="2992"/>
                    <a:pt x="44777" y="3591"/>
                  </a:cubicBezTo>
                  <a:cubicBezTo>
                    <a:pt x="44777" y="3591"/>
                    <a:pt x="44777" y="3591"/>
                    <a:pt x="45709" y="3591"/>
                  </a:cubicBezTo>
                  <a:cubicBezTo>
                    <a:pt x="45709" y="3591"/>
                    <a:pt x="45709" y="3591"/>
                    <a:pt x="45709" y="2693"/>
                  </a:cubicBezTo>
                  <a:cubicBezTo>
                    <a:pt x="45709" y="2693"/>
                    <a:pt x="45709" y="2693"/>
                    <a:pt x="46175" y="2094"/>
                  </a:cubicBezTo>
                  <a:cubicBezTo>
                    <a:pt x="46175" y="2094"/>
                    <a:pt x="46175" y="2094"/>
                    <a:pt x="46640" y="2693"/>
                  </a:cubicBezTo>
                  <a:cubicBezTo>
                    <a:pt x="46640" y="2693"/>
                    <a:pt x="46640" y="2693"/>
                    <a:pt x="47339" y="3890"/>
                  </a:cubicBezTo>
                  <a:cubicBezTo>
                    <a:pt x="47339" y="3890"/>
                    <a:pt x="47339" y="3890"/>
                    <a:pt x="48736" y="3591"/>
                  </a:cubicBezTo>
                  <a:cubicBezTo>
                    <a:pt x="48736" y="3591"/>
                    <a:pt x="48736" y="3591"/>
                    <a:pt x="50600" y="4189"/>
                  </a:cubicBezTo>
                  <a:cubicBezTo>
                    <a:pt x="50600" y="4189"/>
                    <a:pt x="50600" y="4189"/>
                    <a:pt x="50600" y="5087"/>
                  </a:cubicBezTo>
                  <a:cubicBezTo>
                    <a:pt x="50600" y="5087"/>
                    <a:pt x="50600" y="5087"/>
                    <a:pt x="51065" y="6284"/>
                  </a:cubicBezTo>
                  <a:cubicBezTo>
                    <a:pt x="51065" y="6284"/>
                    <a:pt x="51065" y="6284"/>
                    <a:pt x="52230" y="7481"/>
                  </a:cubicBezTo>
                  <a:cubicBezTo>
                    <a:pt x="52230" y="7481"/>
                    <a:pt x="52230" y="7481"/>
                    <a:pt x="54791" y="7481"/>
                  </a:cubicBezTo>
                  <a:cubicBezTo>
                    <a:pt x="54791" y="7481"/>
                    <a:pt x="54791" y="7481"/>
                    <a:pt x="55490" y="7481"/>
                  </a:cubicBezTo>
                  <a:cubicBezTo>
                    <a:pt x="55490" y="7481"/>
                    <a:pt x="55490" y="7481"/>
                    <a:pt x="56189" y="6882"/>
                  </a:cubicBezTo>
                  <a:cubicBezTo>
                    <a:pt x="56189" y="6882"/>
                    <a:pt x="56189" y="6882"/>
                    <a:pt x="57120" y="6882"/>
                  </a:cubicBezTo>
                  <a:cubicBezTo>
                    <a:pt x="57120" y="6882"/>
                    <a:pt x="57120" y="6882"/>
                    <a:pt x="58285" y="7780"/>
                  </a:cubicBezTo>
                  <a:cubicBezTo>
                    <a:pt x="58285" y="7780"/>
                    <a:pt x="58285" y="7780"/>
                    <a:pt x="58518" y="8678"/>
                  </a:cubicBezTo>
                  <a:cubicBezTo>
                    <a:pt x="58518" y="8678"/>
                    <a:pt x="58518" y="8678"/>
                    <a:pt x="58518" y="9575"/>
                  </a:cubicBezTo>
                  <a:cubicBezTo>
                    <a:pt x="58518" y="9575"/>
                    <a:pt x="58518" y="9575"/>
                    <a:pt x="58518" y="9725"/>
                  </a:cubicBezTo>
                  <a:lnTo>
                    <a:pt x="58518" y="10174"/>
                  </a:lnTo>
                  <a:cubicBezTo>
                    <a:pt x="58518" y="10174"/>
                    <a:pt x="58518" y="10174"/>
                    <a:pt x="59682" y="9276"/>
                  </a:cubicBezTo>
                  <a:cubicBezTo>
                    <a:pt x="59682" y="9276"/>
                    <a:pt x="59682" y="9276"/>
                    <a:pt x="61079" y="8678"/>
                  </a:cubicBezTo>
                  <a:cubicBezTo>
                    <a:pt x="61079" y="8678"/>
                    <a:pt x="61079" y="8678"/>
                    <a:pt x="62011" y="8678"/>
                  </a:cubicBezTo>
                  <a:cubicBezTo>
                    <a:pt x="62011" y="8678"/>
                    <a:pt x="62011" y="8678"/>
                    <a:pt x="63874" y="9575"/>
                  </a:cubicBezTo>
                  <a:cubicBezTo>
                    <a:pt x="63874" y="9575"/>
                    <a:pt x="63874" y="9575"/>
                    <a:pt x="65504" y="10174"/>
                  </a:cubicBezTo>
                  <a:cubicBezTo>
                    <a:pt x="65504" y="10174"/>
                    <a:pt x="65504" y="10174"/>
                    <a:pt x="67367" y="9575"/>
                  </a:cubicBezTo>
                  <a:cubicBezTo>
                    <a:pt x="67367" y="9575"/>
                    <a:pt x="67367" y="9575"/>
                    <a:pt x="68299" y="8678"/>
                  </a:cubicBezTo>
                  <a:cubicBezTo>
                    <a:pt x="68299" y="8678"/>
                    <a:pt x="68299" y="8678"/>
                    <a:pt x="69230" y="8678"/>
                  </a:cubicBezTo>
                  <a:cubicBezTo>
                    <a:pt x="69230" y="8678"/>
                    <a:pt x="69230" y="8678"/>
                    <a:pt x="69696" y="8678"/>
                  </a:cubicBezTo>
                  <a:cubicBezTo>
                    <a:pt x="69696" y="8678"/>
                    <a:pt x="69696" y="8678"/>
                    <a:pt x="70861" y="10174"/>
                  </a:cubicBezTo>
                  <a:cubicBezTo>
                    <a:pt x="70861" y="10174"/>
                    <a:pt x="70861" y="10174"/>
                    <a:pt x="72025" y="11371"/>
                  </a:cubicBezTo>
                  <a:cubicBezTo>
                    <a:pt x="72025" y="11371"/>
                    <a:pt x="72025" y="11371"/>
                    <a:pt x="74121" y="11670"/>
                  </a:cubicBezTo>
                  <a:lnTo>
                    <a:pt x="75053" y="22144"/>
                  </a:lnTo>
                  <a:cubicBezTo>
                    <a:pt x="75053" y="22144"/>
                    <a:pt x="75053" y="22144"/>
                    <a:pt x="77847" y="48478"/>
                  </a:cubicBezTo>
                  <a:cubicBezTo>
                    <a:pt x="77847" y="48478"/>
                    <a:pt x="77847" y="48478"/>
                    <a:pt x="81108" y="80199"/>
                  </a:cubicBezTo>
                  <a:cubicBezTo>
                    <a:pt x="81108" y="80199"/>
                    <a:pt x="81108" y="80199"/>
                    <a:pt x="81806" y="81995"/>
                  </a:cubicBezTo>
                  <a:cubicBezTo>
                    <a:pt x="81806" y="81995"/>
                    <a:pt x="81806" y="81995"/>
                    <a:pt x="84135" y="81995"/>
                  </a:cubicBezTo>
                  <a:cubicBezTo>
                    <a:pt x="84135" y="81995"/>
                    <a:pt x="84135" y="81995"/>
                    <a:pt x="84601" y="80199"/>
                  </a:cubicBezTo>
                  <a:cubicBezTo>
                    <a:pt x="84601" y="80199"/>
                    <a:pt x="84601" y="80199"/>
                    <a:pt x="86464" y="80199"/>
                  </a:cubicBezTo>
                  <a:cubicBezTo>
                    <a:pt x="86464" y="80199"/>
                    <a:pt x="86464" y="80199"/>
                    <a:pt x="86464" y="81097"/>
                  </a:cubicBezTo>
                  <a:cubicBezTo>
                    <a:pt x="86464" y="81097"/>
                    <a:pt x="86464" y="81097"/>
                    <a:pt x="87163" y="82294"/>
                  </a:cubicBezTo>
                  <a:cubicBezTo>
                    <a:pt x="87163" y="82294"/>
                    <a:pt x="87163" y="82294"/>
                    <a:pt x="90190" y="84987"/>
                  </a:cubicBezTo>
                  <a:cubicBezTo>
                    <a:pt x="90190" y="84987"/>
                    <a:pt x="90190" y="84987"/>
                    <a:pt x="92752" y="88578"/>
                  </a:cubicBezTo>
                  <a:cubicBezTo>
                    <a:pt x="92752" y="88578"/>
                    <a:pt x="92752" y="88578"/>
                    <a:pt x="94149" y="87082"/>
                  </a:cubicBezTo>
                  <a:cubicBezTo>
                    <a:pt x="94149" y="87082"/>
                    <a:pt x="94149" y="87082"/>
                    <a:pt x="95081" y="84089"/>
                  </a:cubicBezTo>
                  <a:cubicBezTo>
                    <a:pt x="95081" y="84089"/>
                    <a:pt x="95081" y="84089"/>
                    <a:pt x="96245" y="82593"/>
                  </a:cubicBezTo>
                  <a:cubicBezTo>
                    <a:pt x="96245" y="82593"/>
                    <a:pt x="96245" y="82593"/>
                    <a:pt x="97410" y="81695"/>
                  </a:cubicBezTo>
                  <a:cubicBezTo>
                    <a:pt x="97410" y="81695"/>
                    <a:pt x="97410" y="81695"/>
                    <a:pt x="99506" y="82892"/>
                  </a:cubicBezTo>
                  <a:cubicBezTo>
                    <a:pt x="99506" y="82892"/>
                    <a:pt x="99506" y="82892"/>
                    <a:pt x="102067" y="85286"/>
                  </a:cubicBezTo>
                  <a:cubicBezTo>
                    <a:pt x="102067" y="85286"/>
                    <a:pt x="102067" y="85286"/>
                    <a:pt x="104629" y="88578"/>
                  </a:cubicBezTo>
                  <a:cubicBezTo>
                    <a:pt x="104629" y="88578"/>
                    <a:pt x="104629" y="88578"/>
                    <a:pt x="106492" y="91271"/>
                  </a:cubicBezTo>
                  <a:cubicBezTo>
                    <a:pt x="106492" y="91271"/>
                    <a:pt x="106492" y="91271"/>
                    <a:pt x="110218" y="96059"/>
                  </a:cubicBezTo>
                  <a:cubicBezTo>
                    <a:pt x="110218" y="96059"/>
                    <a:pt x="110218" y="96059"/>
                    <a:pt x="112547" y="100249"/>
                  </a:cubicBezTo>
                  <a:cubicBezTo>
                    <a:pt x="112547" y="100249"/>
                    <a:pt x="112547" y="100249"/>
                    <a:pt x="113944" y="100548"/>
                  </a:cubicBezTo>
                  <a:cubicBezTo>
                    <a:pt x="113944" y="100548"/>
                    <a:pt x="113944" y="100548"/>
                    <a:pt x="115575" y="100847"/>
                  </a:cubicBezTo>
                  <a:cubicBezTo>
                    <a:pt x="115575" y="100847"/>
                    <a:pt x="115575" y="100847"/>
                    <a:pt x="118369" y="102044"/>
                  </a:cubicBezTo>
                  <a:cubicBezTo>
                    <a:pt x="118369" y="102044"/>
                    <a:pt x="118369" y="102044"/>
                    <a:pt x="119534" y="102942"/>
                  </a:cubicBezTo>
                  <a:cubicBezTo>
                    <a:pt x="119534" y="102942"/>
                    <a:pt x="119534" y="102942"/>
                    <a:pt x="119534" y="104139"/>
                  </a:cubicBezTo>
                  <a:cubicBezTo>
                    <a:pt x="119534" y="104139"/>
                    <a:pt x="119534" y="104139"/>
                    <a:pt x="120000" y="106833"/>
                  </a:cubicBezTo>
                  <a:cubicBezTo>
                    <a:pt x="120000" y="106833"/>
                    <a:pt x="120000" y="106833"/>
                    <a:pt x="120000" y="108029"/>
                  </a:cubicBezTo>
                  <a:cubicBezTo>
                    <a:pt x="120000" y="108029"/>
                    <a:pt x="120000" y="108029"/>
                    <a:pt x="120000" y="109226"/>
                  </a:cubicBezTo>
                  <a:cubicBezTo>
                    <a:pt x="120000" y="109226"/>
                    <a:pt x="120000" y="109226"/>
                    <a:pt x="120000" y="111920"/>
                  </a:cubicBezTo>
                  <a:cubicBezTo>
                    <a:pt x="120000" y="111920"/>
                    <a:pt x="120000" y="111920"/>
                    <a:pt x="119068" y="112817"/>
                  </a:cubicBezTo>
                  <a:cubicBezTo>
                    <a:pt x="119068" y="112817"/>
                    <a:pt x="119068" y="112817"/>
                    <a:pt x="118369" y="111620"/>
                  </a:cubicBezTo>
                  <a:cubicBezTo>
                    <a:pt x="118369" y="111620"/>
                    <a:pt x="118369" y="111620"/>
                    <a:pt x="117671" y="110124"/>
                  </a:cubicBezTo>
                  <a:cubicBezTo>
                    <a:pt x="117671" y="110124"/>
                    <a:pt x="117671" y="110124"/>
                    <a:pt x="116972" y="110723"/>
                  </a:cubicBezTo>
                  <a:cubicBezTo>
                    <a:pt x="116972" y="110723"/>
                    <a:pt x="116972" y="110723"/>
                    <a:pt x="117671" y="112219"/>
                  </a:cubicBezTo>
                  <a:cubicBezTo>
                    <a:pt x="117671" y="112219"/>
                    <a:pt x="117671" y="112219"/>
                    <a:pt x="117205" y="112518"/>
                  </a:cubicBezTo>
                  <a:cubicBezTo>
                    <a:pt x="117205" y="112518"/>
                    <a:pt x="117205" y="112518"/>
                    <a:pt x="116506" y="111920"/>
                  </a:cubicBezTo>
                  <a:cubicBezTo>
                    <a:pt x="116506" y="111920"/>
                    <a:pt x="116506" y="111920"/>
                    <a:pt x="115109" y="111321"/>
                  </a:cubicBezTo>
                  <a:cubicBezTo>
                    <a:pt x="115109" y="111321"/>
                    <a:pt x="115109" y="111321"/>
                    <a:pt x="115109" y="110124"/>
                  </a:cubicBezTo>
                  <a:cubicBezTo>
                    <a:pt x="115109" y="110124"/>
                    <a:pt x="115109" y="110124"/>
                    <a:pt x="114643" y="108628"/>
                  </a:cubicBezTo>
                  <a:cubicBezTo>
                    <a:pt x="114643" y="108628"/>
                    <a:pt x="114643" y="108628"/>
                    <a:pt x="113944" y="108029"/>
                  </a:cubicBezTo>
                  <a:cubicBezTo>
                    <a:pt x="113944" y="108029"/>
                    <a:pt x="113944" y="108029"/>
                    <a:pt x="113479" y="106833"/>
                  </a:cubicBezTo>
                  <a:cubicBezTo>
                    <a:pt x="113479" y="106833"/>
                    <a:pt x="113479" y="106833"/>
                    <a:pt x="111616" y="105037"/>
                  </a:cubicBezTo>
                  <a:cubicBezTo>
                    <a:pt x="111616" y="105037"/>
                    <a:pt x="111616" y="105037"/>
                    <a:pt x="109985" y="105336"/>
                  </a:cubicBezTo>
                  <a:cubicBezTo>
                    <a:pt x="109985" y="105336"/>
                    <a:pt x="109985" y="105336"/>
                    <a:pt x="110451" y="106234"/>
                  </a:cubicBezTo>
                  <a:cubicBezTo>
                    <a:pt x="110451" y="106234"/>
                    <a:pt x="110451" y="106234"/>
                    <a:pt x="110917" y="106833"/>
                  </a:cubicBezTo>
                  <a:cubicBezTo>
                    <a:pt x="110917" y="106833"/>
                    <a:pt x="110917" y="106833"/>
                    <a:pt x="112547" y="108029"/>
                  </a:cubicBezTo>
                  <a:cubicBezTo>
                    <a:pt x="112547" y="108029"/>
                    <a:pt x="112547" y="108029"/>
                    <a:pt x="113479" y="109226"/>
                  </a:cubicBezTo>
                  <a:cubicBezTo>
                    <a:pt x="113479" y="109226"/>
                    <a:pt x="113479" y="109226"/>
                    <a:pt x="113479" y="110124"/>
                  </a:cubicBezTo>
                  <a:cubicBezTo>
                    <a:pt x="113479" y="110124"/>
                    <a:pt x="113479" y="110124"/>
                    <a:pt x="114177" y="111022"/>
                  </a:cubicBezTo>
                  <a:cubicBezTo>
                    <a:pt x="114177" y="111022"/>
                    <a:pt x="114177" y="111022"/>
                    <a:pt x="114643" y="111920"/>
                  </a:cubicBezTo>
                  <a:cubicBezTo>
                    <a:pt x="114643" y="111920"/>
                    <a:pt x="114643" y="111920"/>
                    <a:pt x="115109" y="114015"/>
                  </a:cubicBezTo>
                  <a:cubicBezTo>
                    <a:pt x="115109" y="114015"/>
                    <a:pt x="115109" y="114015"/>
                    <a:pt x="115109" y="114613"/>
                  </a:cubicBezTo>
                  <a:cubicBezTo>
                    <a:pt x="115109" y="114613"/>
                    <a:pt x="115109" y="114613"/>
                    <a:pt x="114410" y="114912"/>
                  </a:cubicBezTo>
                  <a:cubicBezTo>
                    <a:pt x="114410" y="114912"/>
                    <a:pt x="114410" y="114912"/>
                    <a:pt x="113944" y="113416"/>
                  </a:cubicBezTo>
                  <a:cubicBezTo>
                    <a:pt x="113944" y="113416"/>
                    <a:pt x="113944" y="113416"/>
                    <a:pt x="113944" y="114912"/>
                  </a:cubicBezTo>
                  <a:cubicBezTo>
                    <a:pt x="113944" y="114912"/>
                    <a:pt x="113944" y="114912"/>
                    <a:pt x="113479" y="116109"/>
                  </a:cubicBezTo>
                  <a:cubicBezTo>
                    <a:pt x="113479" y="116109"/>
                    <a:pt x="113479" y="116109"/>
                    <a:pt x="112780" y="115810"/>
                  </a:cubicBezTo>
                  <a:cubicBezTo>
                    <a:pt x="112780" y="115810"/>
                    <a:pt x="112780" y="115810"/>
                    <a:pt x="111616" y="114314"/>
                  </a:cubicBezTo>
                  <a:cubicBezTo>
                    <a:pt x="111616" y="114314"/>
                    <a:pt x="111616" y="114314"/>
                    <a:pt x="110451" y="112518"/>
                  </a:cubicBezTo>
                  <a:cubicBezTo>
                    <a:pt x="110451" y="112518"/>
                    <a:pt x="110451" y="112518"/>
                    <a:pt x="109520" y="113117"/>
                  </a:cubicBezTo>
                  <a:cubicBezTo>
                    <a:pt x="109520" y="113117"/>
                    <a:pt x="109520" y="113117"/>
                    <a:pt x="108821" y="113117"/>
                  </a:cubicBezTo>
                  <a:cubicBezTo>
                    <a:pt x="108821" y="113117"/>
                    <a:pt x="108821" y="113117"/>
                    <a:pt x="109287" y="111321"/>
                  </a:cubicBezTo>
                  <a:cubicBezTo>
                    <a:pt x="109287" y="111321"/>
                    <a:pt x="109287" y="111321"/>
                    <a:pt x="110451" y="111022"/>
                  </a:cubicBezTo>
                  <a:cubicBezTo>
                    <a:pt x="110451" y="111022"/>
                    <a:pt x="110451" y="111022"/>
                    <a:pt x="109985" y="109226"/>
                  </a:cubicBezTo>
                  <a:cubicBezTo>
                    <a:pt x="109985" y="109226"/>
                    <a:pt x="109985" y="109226"/>
                    <a:pt x="108588" y="110124"/>
                  </a:cubicBezTo>
                  <a:cubicBezTo>
                    <a:pt x="108588" y="110124"/>
                    <a:pt x="108588" y="110124"/>
                    <a:pt x="109054" y="108329"/>
                  </a:cubicBezTo>
                  <a:cubicBezTo>
                    <a:pt x="109054" y="108329"/>
                    <a:pt x="109054" y="108329"/>
                    <a:pt x="108355" y="107132"/>
                  </a:cubicBezTo>
                  <a:cubicBezTo>
                    <a:pt x="108355" y="107132"/>
                    <a:pt x="108355" y="107132"/>
                    <a:pt x="108122" y="106234"/>
                  </a:cubicBezTo>
                  <a:cubicBezTo>
                    <a:pt x="108122" y="106234"/>
                    <a:pt x="108122" y="106234"/>
                    <a:pt x="108122" y="105336"/>
                  </a:cubicBezTo>
                  <a:cubicBezTo>
                    <a:pt x="108122" y="105336"/>
                    <a:pt x="108122" y="105336"/>
                    <a:pt x="109054" y="103541"/>
                  </a:cubicBezTo>
                  <a:cubicBezTo>
                    <a:pt x="109054" y="103541"/>
                    <a:pt x="109054" y="103541"/>
                    <a:pt x="107889" y="103541"/>
                  </a:cubicBezTo>
                  <a:cubicBezTo>
                    <a:pt x="107889" y="103541"/>
                    <a:pt x="107889" y="103541"/>
                    <a:pt x="107424" y="104139"/>
                  </a:cubicBezTo>
                  <a:cubicBezTo>
                    <a:pt x="107424" y="104139"/>
                    <a:pt x="107424" y="104139"/>
                    <a:pt x="107424" y="104738"/>
                  </a:cubicBezTo>
                  <a:cubicBezTo>
                    <a:pt x="107424" y="104738"/>
                    <a:pt x="107424" y="104738"/>
                    <a:pt x="107424" y="106533"/>
                  </a:cubicBezTo>
                  <a:cubicBezTo>
                    <a:pt x="107424" y="106533"/>
                    <a:pt x="107424" y="106533"/>
                    <a:pt x="106725" y="107132"/>
                  </a:cubicBezTo>
                  <a:cubicBezTo>
                    <a:pt x="106725" y="107132"/>
                    <a:pt x="106725" y="107132"/>
                    <a:pt x="106259" y="107730"/>
                  </a:cubicBezTo>
                  <a:cubicBezTo>
                    <a:pt x="106259" y="107730"/>
                    <a:pt x="106259" y="107132"/>
                    <a:pt x="106259" y="106833"/>
                  </a:cubicBezTo>
                  <a:cubicBezTo>
                    <a:pt x="106259" y="106533"/>
                    <a:pt x="106026" y="105635"/>
                    <a:pt x="106026" y="105635"/>
                  </a:cubicBezTo>
                  <a:cubicBezTo>
                    <a:pt x="106026" y="105635"/>
                    <a:pt x="105794" y="104738"/>
                    <a:pt x="105794" y="104139"/>
                  </a:cubicBezTo>
                  <a:cubicBezTo>
                    <a:pt x="105794" y="103840"/>
                    <a:pt x="105561" y="103241"/>
                    <a:pt x="105561" y="103241"/>
                  </a:cubicBezTo>
                  <a:cubicBezTo>
                    <a:pt x="105561" y="103241"/>
                    <a:pt x="105328" y="102643"/>
                    <a:pt x="105328" y="102344"/>
                  </a:cubicBezTo>
                  <a:cubicBezTo>
                    <a:pt x="105328" y="101745"/>
                    <a:pt x="105328" y="101446"/>
                    <a:pt x="105328" y="101446"/>
                  </a:cubicBezTo>
                  <a:cubicBezTo>
                    <a:pt x="105328" y="101446"/>
                    <a:pt x="105561" y="100847"/>
                    <a:pt x="106026" y="100847"/>
                  </a:cubicBezTo>
                  <a:cubicBezTo>
                    <a:pt x="106259" y="100548"/>
                    <a:pt x="106492" y="99950"/>
                    <a:pt x="106492" y="99950"/>
                  </a:cubicBezTo>
                  <a:cubicBezTo>
                    <a:pt x="106492" y="99950"/>
                    <a:pt x="106492" y="99950"/>
                    <a:pt x="107424" y="98753"/>
                  </a:cubicBezTo>
                  <a:cubicBezTo>
                    <a:pt x="107424" y="98753"/>
                    <a:pt x="107424" y="98753"/>
                    <a:pt x="106492" y="96658"/>
                  </a:cubicBezTo>
                  <a:cubicBezTo>
                    <a:pt x="106492" y="96658"/>
                    <a:pt x="106492" y="96658"/>
                    <a:pt x="106026" y="96957"/>
                  </a:cubicBezTo>
                  <a:cubicBezTo>
                    <a:pt x="106026" y="96957"/>
                    <a:pt x="106026" y="96957"/>
                    <a:pt x="105561" y="98453"/>
                  </a:cubicBezTo>
                  <a:cubicBezTo>
                    <a:pt x="105561" y="98453"/>
                    <a:pt x="105561" y="98453"/>
                    <a:pt x="104629" y="99950"/>
                  </a:cubicBezTo>
                  <a:cubicBezTo>
                    <a:pt x="104629" y="99950"/>
                    <a:pt x="104629" y="99950"/>
                    <a:pt x="103930" y="100548"/>
                  </a:cubicBezTo>
                  <a:cubicBezTo>
                    <a:pt x="103930" y="100548"/>
                    <a:pt x="103930" y="100548"/>
                    <a:pt x="103697" y="101147"/>
                  </a:cubicBezTo>
                  <a:cubicBezTo>
                    <a:pt x="103697" y="101147"/>
                    <a:pt x="103697" y="101147"/>
                    <a:pt x="104163" y="103541"/>
                  </a:cubicBezTo>
                  <a:cubicBezTo>
                    <a:pt x="104163" y="103541"/>
                    <a:pt x="104163" y="103541"/>
                    <a:pt x="105095" y="106833"/>
                  </a:cubicBezTo>
                  <a:cubicBezTo>
                    <a:pt x="105095" y="106833"/>
                    <a:pt x="105095" y="106833"/>
                    <a:pt x="104163" y="106533"/>
                  </a:cubicBezTo>
                  <a:cubicBezTo>
                    <a:pt x="104163" y="106533"/>
                    <a:pt x="104163" y="106533"/>
                    <a:pt x="102766" y="102942"/>
                  </a:cubicBezTo>
                  <a:cubicBezTo>
                    <a:pt x="102766" y="102942"/>
                    <a:pt x="102766" y="102942"/>
                    <a:pt x="101136" y="99950"/>
                  </a:cubicBezTo>
                  <a:cubicBezTo>
                    <a:pt x="101136" y="99950"/>
                    <a:pt x="101136" y="99950"/>
                    <a:pt x="100670" y="101745"/>
                  </a:cubicBezTo>
                  <a:cubicBezTo>
                    <a:pt x="100670" y="101745"/>
                    <a:pt x="100670" y="101745"/>
                    <a:pt x="100204" y="101446"/>
                  </a:cubicBezTo>
                  <a:cubicBezTo>
                    <a:pt x="100204" y="101446"/>
                    <a:pt x="100204" y="101446"/>
                    <a:pt x="99506" y="99351"/>
                  </a:cubicBezTo>
                  <a:cubicBezTo>
                    <a:pt x="99506" y="99351"/>
                    <a:pt x="99506" y="99351"/>
                    <a:pt x="98574" y="98453"/>
                  </a:cubicBezTo>
                  <a:cubicBezTo>
                    <a:pt x="98574" y="98453"/>
                    <a:pt x="98574" y="98453"/>
                    <a:pt x="96245" y="95162"/>
                  </a:cubicBezTo>
                  <a:cubicBezTo>
                    <a:pt x="96245" y="95162"/>
                    <a:pt x="96245" y="95162"/>
                    <a:pt x="96245" y="93067"/>
                  </a:cubicBezTo>
                  <a:cubicBezTo>
                    <a:pt x="96245" y="93067"/>
                    <a:pt x="96245" y="93067"/>
                    <a:pt x="95779" y="94264"/>
                  </a:cubicBezTo>
                  <a:cubicBezTo>
                    <a:pt x="95779" y="94264"/>
                    <a:pt x="95779" y="94264"/>
                    <a:pt x="94615" y="93665"/>
                  </a:cubicBezTo>
                  <a:cubicBezTo>
                    <a:pt x="94615" y="93665"/>
                    <a:pt x="94615" y="93665"/>
                    <a:pt x="92053" y="90673"/>
                  </a:cubicBezTo>
                  <a:cubicBezTo>
                    <a:pt x="92053" y="90673"/>
                    <a:pt x="92053" y="90673"/>
                    <a:pt x="90423" y="88279"/>
                  </a:cubicBezTo>
                  <a:cubicBezTo>
                    <a:pt x="90423" y="88279"/>
                    <a:pt x="90423" y="88279"/>
                    <a:pt x="89492" y="88578"/>
                  </a:cubicBezTo>
                  <a:cubicBezTo>
                    <a:pt x="89492" y="88578"/>
                    <a:pt x="89492" y="88578"/>
                    <a:pt x="87395" y="87980"/>
                  </a:cubicBezTo>
                  <a:cubicBezTo>
                    <a:pt x="87395" y="87980"/>
                    <a:pt x="87395" y="87980"/>
                    <a:pt x="85998" y="86184"/>
                  </a:cubicBezTo>
                  <a:cubicBezTo>
                    <a:pt x="85998" y="86184"/>
                    <a:pt x="85998" y="86184"/>
                    <a:pt x="85998" y="84089"/>
                  </a:cubicBezTo>
                  <a:cubicBezTo>
                    <a:pt x="85998" y="84089"/>
                    <a:pt x="85998" y="84089"/>
                    <a:pt x="85299" y="84688"/>
                  </a:cubicBezTo>
                  <a:cubicBezTo>
                    <a:pt x="85299" y="84688"/>
                    <a:pt x="85299" y="84688"/>
                    <a:pt x="82505" y="84688"/>
                  </a:cubicBezTo>
                  <a:cubicBezTo>
                    <a:pt x="82505" y="84688"/>
                    <a:pt x="82505" y="84688"/>
                    <a:pt x="81108" y="84389"/>
                  </a:cubicBezTo>
                  <a:cubicBezTo>
                    <a:pt x="81108" y="84389"/>
                    <a:pt x="81108" y="84389"/>
                    <a:pt x="79477" y="83790"/>
                  </a:cubicBezTo>
                  <a:cubicBezTo>
                    <a:pt x="79477" y="83790"/>
                    <a:pt x="79477" y="83790"/>
                    <a:pt x="76450" y="83491"/>
                  </a:cubicBezTo>
                  <a:cubicBezTo>
                    <a:pt x="76450" y="83491"/>
                    <a:pt x="76450" y="83491"/>
                    <a:pt x="73422" y="84389"/>
                  </a:cubicBezTo>
                  <a:cubicBezTo>
                    <a:pt x="73422" y="84389"/>
                    <a:pt x="73422" y="84389"/>
                    <a:pt x="71326" y="84987"/>
                  </a:cubicBezTo>
                  <a:cubicBezTo>
                    <a:pt x="71326" y="84987"/>
                    <a:pt x="71326" y="84987"/>
                    <a:pt x="71792" y="82593"/>
                  </a:cubicBezTo>
                  <a:cubicBezTo>
                    <a:pt x="71792" y="82593"/>
                    <a:pt x="71792" y="82593"/>
                    <a:pt x="71093" y="83191"/>
                  </a:cubicBezTo>
                  <a:cubicBezTo>
                    <a:pt x="71093" y="83191"/>
                    <a:pt x="71093" y="83191"/>
                    <a:pt x="69929" y="82294"/>
                  </a:cubicBezTo>
                  <a:cubicBezTo>
                    <a:pt x="69929" y="82294"/>
                    <a:pt x="69929" y="82294"/>
                    <a:pt x="68997" y="81695"/>
                  </a:cubicBezTo>
                  <a:cubicBezTo>
                    <a:pt x="68997" y="81695"/>
                    <a:pt x="68997" y="81695"/>
                    <a:pt x="68066" y="81695"/>
                  </a:cubicBezTo>
                  <a:cubicBezTo>
                    <a:pt x="68066" y="81695"/>
                    <a:pt x="68066" y="81695"/>
                    <a:pt x="67367" y="81695"/>
                  </a:cubicBezTo>
                  <a:cubicBezTo>
                    <a:pt x="67367" y="81695"/>
                    <a:pt x="67367" y="81695"/>
                    <a:pt x="66203" y="82593"/>
                  </a:cubicBezTo>
                  <a:cubicBezTo>
                    <a:pt x="66203" y="82593"/>
                    <a:pt x="66203" y="82593"/>
                    <a:pt x="65271" y="83191"/>
                  </a:cubicBezTo>
                  <a:cubicBezTo>
                    <a:pt x="65271" y="83191"/>
                    <a:pt x="65271" y="83191"/>
                    <a:pt x="64340" y="84688"/>
                  </a:cubicBezTo>
                  <a:cubicBezTo>
                    <a:pt x="64340" y="84688"/>
                    <a:pt x="64340" y="84688"/>
                    <a:pt x="63874" y="85286"/>
                  </a:cubicBezTo>
                  <a:cubicBezTo>
                    <a:pt x="63874" y="85286"/>
                    <a:pt x="63874" y="85286"/>
                    <a:pt x="62710" y="84987"/>
                  </a:cubicBezTo>
                  <a:cubicBezTo>
                    <a:pt x="62710" y="84987"/>
                    <a:pt x="62710" y="84987"/>
                    <a:pt x="63874" y="83790"/>
                  </a:cubicBezTo>
                  <a:cubicBezTo>
                    <a:pt x="63874" y="83790"/>
                    <a:pt x="63874" y="83790"/>
                    <a:pt x="65271" y="81995"/>
                  </a:cubicBezTo>
                  <a:cubicBezTo>
                    <a:pt x="65271" y="81995"/>
                    <a:pt x="65271" y="81995"/>
                    <a:pt x="66203" y="80798"/>
                  </a:cubicBezTo>
                  <a:cubicBezTo>
                    <a:pt x="66203" y="80798"/>
                    <a:pt x="66203" y="80798"/>
                    <a:pt x="66902" y="79600"/>
                  </a:cubicBezTo>
                  <a:cubicBezTo>
                    <a:pt x="66902" y="79600"/>
                    <a:pt x="66902" y="79600"/>
                    <a:pt x="66436" y="79600"/>
                  </a:cubicBezTo>
                  <a:cubicBezTo>
                    <a:pt x="66436" y="79600"/>
                    <a:pt x="66436" y="79600"/>
                    <a:pt x="65504" y="79002"/>
                  </a:cubicBezTo>
                  <a:cubicBezTo>
                    <a:pt x="65504" y="79002"/>
                    <a:pt x="65504" y="79002"/>
                    <a:pt x="65504" y="76907"/>
                  </a:cubicBezTo>
                  <a:cubicBezTo>
                    <a:pt x="65504" y="76907"/>
                    <a:pt x="65504" y="76907"/>
                    <a:pt x="64573" y="77805"/>
                  </a:cubicBezTo>
                  <a:cubicBezTo>
                    <a:pt x="64573" y="77805"/>
                    <a:pt x="64573" y="77805"/>
                    <a:pt x="64340" y="78104"/>
                  </a:cubicBezTo>
                  <a:cubicBezTo>
                    <a:pt x="64340" y="78104"/>
                    <a:pt x="64340" y="78104"/>
                    <a:pt x="62710" y="78104"/>
                  </a:cubicBezTo>
                  <a:cubicBezTo>
                    <a:pt x="62710" y="78104"/>
                    <a:pt x="62710" y="78104"/>
                    <a:pt x="61312" y="77805"/>
                  </a:cubicBezTo>
                  <a:cubicBezTo>
                    <a:pt x="61312" y="77805"/>
                    <a:pt x="61312" y="77805"/>
                    <a:pt x="60614" y="78703"/>
                  </a:cubicBezTo>
                  <a:cubicBezTo>
                    <a:pt x="60614" y="78703"/>
                    <a:pt x="60614" y="78703"/>
                    <a:pt x="60148" y="80498"/>
                  </a:cubicBezTo>
                  <a:cubicBezTo>
                    <a:pt x="60148" y="80498"/>
                    <a:pt x="60148" y="80498"/>
                    <a:pt x="61079" y="81995"/>
                  </a:cubicBezTo>
                  <a:cubicBezTo>
                    <a:pt x="61079" y="81995"/>
                    <a:pt x="61079" y="81995"/>
                    <a:pt x="60614" y="84389"/>
                  </a:cubicBezTo>
                  <a:cubicBezTo>
                    <a:pt x="60614" y="84389"/>
                    <a:pt x="60614" y="84389"/>
                    <a:pt x="59449" y="85885"/>
                  </a:cubicBezTo>
                  <a:cubicBezTo>
                    <a:pt x="59449" y="85885"/>
                    <a:pt x="59449" y="85885"/>
                    <a:pt x="58285" y="85885"/>
                  </a:cubicBezTo>
                  <a:cubicBezTo>
                    <a:pt x="58285" y="85885"/>
                    <a:pt x="58285" y="85885"/>
                    <a:pt x="56888" y="85885"/>
                  </a:cubicBezTo>
                  <a:cubicBezTo>
                    <a:pt x="56888" y="85885"/>
                    <a:pt x="56888" y="85885"/>
                    <a:pt x="56422" y="87980"/>
                  </a:cubicBezTo>
                  <a:cubicBezTo>
                    <a:pt x="56422" y="87980"/>
                    <a:pt x="56422" y="87980"/>
                    <a:pt x="54559" y="88877"/>
                  </a:cubicBezTo>
                  <a:cubicBezTo>
                    <a:pt x="54559" y="88877"/>
                    <a:pt x="54559" y="88877"/>
                    <a:pt x="54326" y="89476"/>
                  </a:cubicBezTo>
                  <a:cubicBezTo>
                    <a:pt x="54326" y="89476"/>
                    <a:pt x="54326" y="89476"/>
                    <a:pt x="52695" y="90972"/>
                  </a:cubicBezTo>
                  <a:cubicBezTo>
                    <a:pt x="52695" y="90972"/>
                    <a:pt x="52695" y="90972"/>
                    <a:pt x="51065" y="91571"/>
                  </a:cubicBezTo>
                  <a:cubicBezTo>
                    <a:pt x="51065" y="91571"/>
                    <a:pt x="51065" y="91571"/>
                    <a:pt x="50134" y="91870"/>
                  </a:cubicBezTo>
                  <a:cubicBezTo>
                    <a:pt x="50134" y="91870"/>
                    <a:pt x="50134" y="91870"/>
                    <a:pt x="49668" y="90972"/>
                  </a:cubicBezTo>
                  <a:cubicBezTo>
                    <a:pt x="49668" y="90972"/>
                    <a:pt x="49668" y="90972"/>
                    <a:pt x="49435" y="90374"/>
                  </a:cubicBezTo>
                  <a:cubicBezTo>
                    <a:pt x="49435" y="90374"/>
                    <a:pt x="49435" y="90374"/>
                    <a:pt x="50600" y="89775"/>
                  </a:cubicBezTo>
                  <a:cubicBezTo>
                    <a:pt x="50600" y="89775"/>
                    <a:pt x="50600" y="89775"/>
                    <a:pt x="51531" y="88279"/>
                  </a:cubicBezTo>
                  <a:cubicBezTo>
                    <a:pt x="51531" y="88279"/>
                    <a:pt x="51531" y="88279"/>
                    <a:pt x="50367" y="88279"/>
                  </a:cubicBezTo>
                  <a:cubicBezTo>
                    <a:pt x="50367" y="88279"/>
                    <a:pt x="50367" y="88279"/>
                    <a:pt x="49901" y="87381"/>
                  </a:cubicBezTo>
                  <a:cubicBezTo>
                    <a:pt x="49901" y="87381"/>
                    <a:pt x="49901" y="87381"/>
                    <a:pt x="51065" y="85286"/>
                  </a:cubicBezTo>
                  <a:cubicBezTo>
                    <a:pt x="51065" y="85286"/>
                    <a:pt x="51065" y="85286"/>
                    <a:pt x="51531" y="83191"/>
                  </a:cubicBezTo>
                  <a:cubicBezTo>
                    <a:pt x="51531" y="83191"/>
                    <a:pt x="51531" y="83191"/>
                    <a:pt x="52230" y="80199"/>
                  </a:cubicBezTo>
                  <a:cubicBezTo>
                    <a:pt x="52230" y="80199"/>
                    <a:pt x="52230" y="80199"/>
                    <a:pt x="53394" y="78404"/>
                  </a:cubicBezTo>
                  <a:cubicBezTo>
                    <a:pt x="53394" y="78404"/>
                    <a:pt x="53394" y="78404"/>
                    <a:pt x="57586" y="79002"/>
                  </a:cubicBezTo>
                  <a:cubicBezTo>
                    <a:pt x="57586" y="79002"/>
                    <a:pt x="57586" y="79002"/>
                    <a:pt x="56888" y="77805"/>
                  </a:cubicBezTo>
                  <a:cubicBezTo>
                    <a:pt x="56888" y="77805"/>
                    <a:pt x="56888" y="77805"/>
                    <a:pt x="55723" y="77506"/>
                  </a:cubicBezTo>
                  <a:cubicBezTo>
                    <a:pt x="55723" y="77506"/>
                    <a:pt x="55723" y="77506"/>
                    <a:pt x="53627" y="76309"/>
                  </a:cubicBezTo>
                  <a:cubicBezTo>
                    <a:pt x="53627" y="76309"/>
                    <a:pt x="53627" y="76309"/>
                    <a:pt x="51997" y="77207"/>
                  </a:cubicBezTo>
                  <a:cubicBezTo>
                    <a:pt x="51997" y="77207"/>
                    <a:pt x="51997" y="77207"/>
                    <a:pt x="50600" y="78703"/>
                  </a:cubicBezTo>
                  <a:cubicBezTo>
                    <a:pt x="50600" y="78703"/>
                    <a:pt x="50600" y="78703"/>
                    <a:pt x="49202" y="80199"/>
                  </a:cubicBezTo>
                  <a:cubicBezTo>
                    <a:pt x="49202" y="80199"/>
                    <a:pt x="49202" y="80199"/>
                    <a:pt x="48504" y="81995"/>
                  </a:cubicBezTo>
                  <a:cubicBezTo>
                    <a:pt x="48504" y="81995"/>
                    <a:pt x="48504" y="81995"/>
                    <a:pt x="48271" y="83491"/>
                  </a:cubicBezTo>
                  <a:cubicBezTo>
                    <a:pt x="48271" y="83491"/>
                    <a:pt x="48271" y="83491"/>
                    <a:pt x="47339" y="83491"/>
                  </a:cubicBezTo>
                  <a:cubicBezTo>
                    <a:pt x="47339" y="83491"/>
                    <a:pt x="47339" y="83491"/>
                    <a:pt x="47339" y="84089"/>
                  </a:cubicBezTo>
                  <a:cubicBezTo>
                    <a:pt x="47339" y="84089"/>
                    <a:pt x="47339" y="84089"/>
                    <a:pt x="47805" y="85286"/>
                  </a:cubicBezTo>
                  <a:cubicBezTo>
                    <a:pt x="47805" y="85286"/>
                    <a:pt x="47805" y="85286"/>
                    <a:pt x="47572" y="86184"/>
                  </a:cubicBezTo>
                  <a:cubicBezTo>
                    <a:pt x="47572" y="86184"/>
                    <a:pt x="47572" y="86184"/>
                    <a:pt x="46873" y="87082"/>
                  </a:cubicBezTo>
                  <a:cubicBezTo>
                    <a:pt x="46873" y="87082"/>
                    <a:pt x="46873" y="87082"/>
                    <a:pt x="45243" y="88279"/>
                  </a:cubicBezTo>
                  <a:cubicBezTo>
                    <a:pt x="45243" y="88279"/>
                    <a:pt x="45243" y="88279"/>
                    <a:pt x="44312" y="89177"/>
                  </a:cubicBezTo>
                  <a:cubicBezTo>
                    <a:pt x="44312" y="89177"/>
                    <a:pt x="44312" y="89177"/>
                    <a:pt x="43147" y="90673"/>
                  </a:cubicBezTo>
                  <a:cubicBezTo>
                    <a:pt x="43147" y="90673"/>
                    <a:pt x="43147" y="90673"/>
                    <a:pt x="42914" y="92169"/>
                  </a:cubicBezTo>
                  <a:cubicBezTo>
                    <a:pt x="42914" y="92169"/>
                    <a:pt x="42914" y="92169"/>
                    <a:pt x="44545" y="92768"/>
                  </a:cubicBezTo>
                  <a:cubicBezTo>
                    <a:pt x="44545" y="92768"/>
                    <a:pt x="44545" y="92768"/>
                    <a:pt x="44777" y="94862"/>
                  </a:cubicBezTo>
                  <a:cubicBezTo>
                    <a:pt x="44777" y="94862"/>
                    <a:pt x="44777" y="94862"/>
                    <a:pt x="44079" y="96059"/>
                  </a:cubicBezTo>
                  <a:cubicBezTo>
                    <a:pt x="44079" y="96059"/>
                    <a:pt x="44079" y="96059"/>
                    <a:pt x="42914" y="96957"/>
                  </a:cubicBezTo>
                  <a:cubicBezTo>
                    <a:pt x="42914" y="96957"/>
                    <a:pt x="42914" y="96957"/>
                    <a:pt x="41517" y="99351"/>
                  </a:cubicBezTo>
                  <a:cubicBezTo>
                    <a:pt x="41517" y="99351"/>
                    <a:pt x="41517" y="99351"/>
                    <a:pt x="39421" y="101147"/>
                  </a:cubicBezTo>
                  <a:cubicBezTo>
                    <a:pt x="39421" y="101147"/>
                    <a:pt x="39421" y="101147"/>
                    <a:pt x="35229" y="103840"/>
                  </a:cubicBezTo>
                  <a:cubicBezTo>
                    <a:pt x="35229" y="103840"/>
                    <a:pt x="35229" y="103840"/>
                    <a:pt x="34996" y="106234"/>
                  </a:cubicBezTo>
                  <a:cubicBezTo>
                    <a:pt x="34996" y="106234"/>
                    <a:pt x="34996" y="106234"/>
                    <a:pt x="33366" y="107132"/>
                  </a:cubicBezTo>
                  <a:cubicBezTo>
                    <a:pt x="33366" y="107132"/>
                    <a:pt x="33366" y="107132"/>
                    <a:pt x="31736" y="108329"/>
                  </a:cubicBezTo>
                  <a:cubicBezTo>
                    <a:pt x="31736" y="108329"/>
                    <a:pt x="31736" y="108329"/>
                    <a:pt x="29640" y="109226"/>
                  </a:cubicBezTo>
                  <a:cubicBezTo>
                    <a:pt x="29640" y="109226"/>
                    <a:pt x="29640" y="109226"/>
                    <a:pt x="28941" y="109825"/>
                  </a:cubicBezTo>
                  <a:cubicBezTo>
                    <a:pt x="28941" y="109825"/>
                    <a:pt x="28941" y="109825"/>
                    <a:pt x="28010" y="110723"/>
                  </a:cubicBezTo>
                  <a:cubicBezTo>
                    <a:pt x="28010" y="110723"/>
                    <a:pt x="28010" y="110723"/>
                    <a:pt x="27311" y="111620"/>
                  </a:cubicBezTo>
                  <a:cubicBezTo>
                    <a:pt x="27311" y="111620"/>
                    <a:pt x="27311" y="111620"/>
                    <a:pt x="26845" y="113416"/>
                  </a:cubicBezTo>
                  <a:cubicBezTo>
                    <a:pt x="26845" y="113416"/>
                    <a:pt x="26845" y="113416"/>
                    <a:pt x="25681" y="113715"/>
                  </a:cubicBezTo>
                  <a:cubicBezTo>
                    <a:pt x="25681" y="113715"/>
                    <a:pt x="25681" y="113715"/>
                    <a:pt x="24050" y="114314"/>
                  </a:cubicBezTo>
                  <a:cubicBezTo>
                    <a:pt x="24050" y="114314"/>
                    <a:pt x="24050" y="114314"/>
                    <a:pt x="22886" y="114314"/>
                  </a:cubicBezTo>
                  <a:cubicBezTo>
                    <a:pt x="22886" y="114314"/>
                    <a:pt x="22886" y="114314"/>
                    <a:pt x="21722" y="114912"/>
                  </a:cubicBezTo>
                  <a:cubicBezTo>
                    <a:pt x="21722" y="114912"/>
                    <a:pt x="21722" y="114912"/>
                    <a:pt x="20091" y="116109"/>
                  </a:cubicBezTo>
                  <a:cubicBezTo>
                    <a:pt x="20091" y="116109"/>
                    <a:pt x="20091" y="116109"/>
                    <a:pt x="20557" y="117606"/>
                  </a:cubicBezTo>
                  <a:cubicBezTo>
                    <a:pt x="20557" y="117606"/>
                    <a:pt x="20557" y="117606"/>
                    <a:pt x="20091" y="117905"/>
                  </a:cubicBezTo>
                  <a:cubicBezTo>
                    <a:pt x="20091" y="117905"/>
                    <a:pt x="20091" y="117905"/>
                    <a:pt x="18927" y="117007"/>
                  </a:cubicBezTo>
                  <a:cubicBezTo>
                    <a:pt x="18927" y="117007"/>
                    <a:pt x="18927" y="117007"/>
                    <a:pt x="17763" y="116408"/>
                  </a:cubicBezTo>
                  <a:cubicBezTo>
                    <a:pt x="17763" y="116408"/>
                    <a:pt x="17763" y="116408"/>
                    <a:pt x="16831" y="114613"/>
                  </a:cubicBezTo>
                  <a:cubicBezTo>
                    <a:pt x="16831" y="114613"/>
                    <a:pt x="16831" y="114613"/>
                    <a:pt x="16598" y="115211"/>
                  </a:cubicBezTo>
                  <a:cubicBezTo>
                    <a:pt x="16598" y="115211"/>
                    <a:pt x="16598" y="115211"/>
                    <a:pt x="16598" y="117606"/>
                  </a:cubicBezTo>
                  <a:cubicBezTo>
                    <a:pt x="16598" y="117606"/>
                    <a:pt x="16598" y="117606"/>
                    <a:pt x="15201" y="117606"/>
                  </a:cubicBezTo>
                  <a:cubicBezTo>
                    <a:pt x="15201" y="117606"/>
                    <a:pt x="15201" y="117606"/>
                    <a:pt x="15201" y="118503"/>
                  </a:cubicBezTo>
                  <a:cubicBezTo>
                    <a:pt x="15201" y="118503"/>
                    <a:pt x="15201" y="118503"/>
                    <a:pt x="13804" y="118503"/>
                  </a:cubicBezTo>
                  <a:cubicBezTo>
                    <a:pt x="13804" y="118503"/>
                    <a:pt x="13804" y="118503"/>
                    <a:pt x="13804" y="118204"/>
                  </a:cubicBezTo>
                  <a:cubicBezTo>
                    <a:pt x="13804" y="117905"/>
                    <a:pt x="13105" y="117905"/>
                    <a:pt x="13105" y="117905"/>
                  </a:cubicBezTo>
                  <a:cubicBezTo>
                    <a:pt x="13105" y="117905"/>
                    <a:pt x="13105" y="117905"/>
                    <a:pt x="12173" y="117905"/>
                  </a:cubicBezTo>
                  <a:cubicBezTo>
                    <a:pt x="12173" y="117905"/>
                    <a:pt x="12173" y="117905"/>
                    <a:pt x="11009" y="118204"/>
                  </a:cubicBezTo>
                  <a:cubicBezTo>
                    <a:pt x="11009" y="118204"/>
                    <a:pt x="11009" y="118204"/>
                    <a:pt x="9612" y="120000"/>
                  </a:cubicBezTo>
                  <a:cubicBezTo>
                    <a:pt x="9612" y="120000"/>
                    <a:pt x="9612" y="120000"/>
                    <a:pt x="7050" y="120000"/>
                  </a:cubicBezTo>
                  <a:cubicBezTo>
                    <a:pt x="7050" y="120000"/>
                    <a:pt x="7050" y="120000"/>
                    <a:pt x="4721" y="120000"/>
                  </a:cubicBezTo>
                  <a:cubicBezTo>
                    <a:pt x="4721" y="120000"/>
                    <a:pt x="4721" y="120000"/>
                    <a:pt x="4721" y="118802"/>
                  </a:cubicBezTo>
                  <a:cubicBezTo>
                    <a:pt x="4721" y="118802"/>
                    <a:pt x="4721" y="118802"/>
                    <a:pt x="6351" y="116408"/>
                  </a:cubicBezTo>
                  <a:cubicBezTo>
                    <a:pt x="6351" y="116408"/>
                    <a:pt x="6351" y="116408"/>
                    <a:pt x="9146" y="116408"/>
                  </a:cubicBezTo>
                  <a:cubicBezTo>
                    <a:pt x="9146" y="116408"/>
                    <a:pt x="9146" y="116408"/>
                    <a:pt x="10310" y="116408"/>
                  </a:cubicBezTo>
                  <a:cubicBezTo>
                    <a:pt x="10310" y="116408"/>
                    <a:pt x="10310" y="116408"/>
                    <a:pt x="11475" y="115511"/>
                  </a:cubicBezTo>
                  <a:cubicBezTo>
                    <a:pt x="11475" y="115511"/>
                    <a:pt x="11475" y="115511"/>
                    <a:pt x="13105" y="114912"/>
                  </a:cubicBezTo>
                  <a:cubicBezTo>
                    <a:pt x="13105" y="114912"/>
                    <a:pt x="13105" y="114912"/>
                    <a:pt x="13804" y="114314"/>
                  </a:cubicBezTo>
                  <a:cubicBezTo>
                    <a:pt x="13804" y="114314"/>
                    <a:pt x="13804" y="114314"/>
                    <a:pt x="14502" y="112817"/>
                  </a:cubicBezTo>
                  <a:cubicBezTo>
                    <a:pt x="14502" y="112817"/>
                    <a:pt x="14502" y="112817"/>
                    <a:pt x="15900" y="111920"/>
                  </a:cubicBezTo>
                  <a:cubicBezTo>
                    <a:pt x="15900" y="111920"/>
                    <a:pt x="15900" y="111920"/>
                    <a:pt x="17995" y="111620"/>
                  </a:cubicBezTo>
                  <a:cubicBezTo>
                    <a:pt x="17995" y="111620"/>
                    <a:pt x="17995" y="111620"/>
                    <a:pt x="19160" y="111620"/>
                  </a:cubicBezTo>
                  <a:cubicBezTo>
                    <a:pt x="19160" y="111620"/>
                    <a:pt x="19160" y="111620"/>
                    <a:pt x="20091" y="112817"/>
                  </a:cubicBezTo>
                  <a:cubicBezTo>
                    <a:pt x="20091" y="112817"/>
                    <a:pt x="20091" y="112817"/>
                    <a:pt x="21023" y="111920"/>
                  </a:cubicBezTo>
                  <a:cubicBezTo>
                    <a:pt x="21023" y="111920"/>
                    <a:pt x="21023" y="111920"/>
                    <a:pt x="21955" y="110124"/>
                  </a:cubicBezTo>
                  <a:cubicBezTo>
                    <a:pt x="21955" y="110124"/>
                    <a:pt x="21955" y="110124"/>
                    <a:pt x="23119" y="108628"/>
                  </a:cubicBezTo>
                  <a:cubicBezTo>
                    <a:pt x="23119" y="108628"/>
                    <a:pt x="23119" y="108628"/>
                    <a:pt x="24283" y="107730"/>
                  </a:cubicBezTo>
                  <a:cubicBezTo>
                    <a:pt x="24283" y="107730"/>
                    <a:pt x="24283" y="107730"/>
                    <a:pt x="26612" y="107132"/>
                  </a:cubicBezTo>
                  <a:cubicBezTo>
                    <a:pt x="26612" y="107132"/>
                    <a:pt x="26612" y="107132"/>
                    <a:pt x="27544" y="105935"/>
                  </a:cubicBezTo>
                  <a:cubicBezTo>
                    <a:pt x="27544" y="105935"/>
                    <a:pt x="27544" y="105935"/>
                    <a:pt x="28708" y="104438"/>
                  </a:cubicBezTo>
                  <a:cubicBezTo>
                    <a:pt x="28708" y="104438"/>
                    <a:pt x="28708" y="104438"/>
                    <a:pt x="30106" y="102942"/>
                  </a:cubicBezTo>
                  <a:cubicBezTo>
                    <a:pt x="30106" y="102942"/>
                    <a:pt x="30106" y="102942"/>
                    <a:pt x="31270" y="102044"/>
                  </a:cubicBezTo>
                  <a:cubicBezTo>
                    <a:pt x="31270" y="102044"/>
                    <a:pt x="31270" y="102044"/>
                    <a:pt x="31736" y="100249"/>
                  </a:cubicBezTo>
                  <a:cubicBezTo>
                    <a:pt x="31736" y="100249"/>
                    <a:pt x="31736" y="100249"/>
                    <a:pt x="31969" y="97556"/>
                  </a:cubicBezTo>
                  <a:cubicBezTo>
                    <a:pt x="31969" y="97556"/>
                    <a:pt x="31969" y="97556"/>
                    <a:pt x="32434" y="95760"/>
                  </a:cubicBezTo>
                  <a:cubicBezTo>
                    <a:pt x="32434" y="95760"/>
                    <a:pt x="32434" y="95760"/>
                    <a:pt x="32667" y="95162"/>
                  </a:cubicBezTo>
                  <a:cubicBezTo>
                    <a:pt x="32667" y="95162"/>
                    <a:pt x="32667" y="95162"/>
                    <a:pt x="33832" y="93067"/>
                  </a:cubicBezTo>
                  <a:cubicBezTo>
                    <a:pt x="33832" y="93067"/>
                    <a:pt x="33832" y="93067"/>
                    <a:pt x="33133" y="93067"/>
                  </a:cubicBezTo>
                  <a:cubicBezTo>
                    <a:pt x="33133" y="93067"/>
                    <a:pt x="33133" y="93067"/>
                    <a:pt x="31969" y="93366"/>
                  </a:cubicBezTo>
                  <a:cubicBezTo>
                    <a:pt x="31969" y="93366"/>
                    <a:pt x="31969" y="93366"/>
                    <a:pt x="31270" y="93366"/>
                  </a:cubicBezTo>
                  <a:cubicBezTo>
                    <a:pt x="31270" y="93366"/>
                    <a:pt x="31270" y="93366"/>
                    <a:pt x="30106" y="93067"/>
                  </a:cubicBezTo>
                  <a:cubicBezTo>
                    <a:pt x="30106" y="93067"/>
                    <a:pt x="30106" y="93067"/>
                    <a:pt x="29640" y="92468"/>
                  </a:cubicBezTo>
                  <a:cubicBezTo>
                    <a:pt x="29640" y="92468"/>
                    <a:pt x="29640" y="92468"/>
                    <a:pt x="30804" y="90972"/>
                  </a:cubicBezTo>
                  <a:cubicBezTo>
                    <a:pt x="30804" y="90972"/>
                    <a:pt x="30804" y="90972"/>
                    <a:pt x="29640" y="91271"/>
                  </a:cubicBezTo>
                  <a:cubicBezTo>
                    <a:pt x="29640" y="91271"/>
                    <a:pt x="29640" y="91271"/>
                    <a:pt x="28941" y="92169"/>
                  </a:cubicBezTo>
                  <a:cubicBezTo>
                    <a:pt x="28941" y="92169"/>
                    <a:pt x="28941" y="92169"/>
                    <a:pt x="28475" y="94264"/>
                  </a:cubicBezTo>
                  <a:cubicBezTo>
                    <a:pt x="28475" y="94264"/>
                    <a:pt x="28475" y="94264"/>
                    <a:pt x="27777" y="95162"/>
                  </a:cubicBezTo>
                  <a:cubicBezTo>
                    <a:pt x="27777" y="95162"/>
                    <a:pt x="27777" y="95162"/>
                    <a:pt x="27544" y="94264"/>
                  </a:cubicBezTo>
                  <a:cubicBezTo>
                    <a:pt x="27544" y="94264"/>
                    <a:pt x="27544" y="94264"/>
                    <a:pt x="26845" y="93067"/>
                  </a:cubicBezTo>
                  <a:cubicBezTo>
                    <a:pt x="26845" y="93067"/>
                    <a:pt x="26845" y="93067"/>
                    <a:pt x="25681" y="91571"/>
                  </a:cubicBezTo>
                  <a:cubicBezTo>
                    <a:pt x="25681" y="91571"/>
                    <a:pt x="25681" y="91571"/>
                    <a:pt x="23818" y="90074"/>
                  </a:cubicBezTo>
                  <a:cubicBezTo>
                    <a:pt x="23818" y="90074"/>
                    <a:pt x="23818" y="90074"/>
                    <a:pt x="23352" y="90074"/>
                  </a:cubicBezTo>
                  <a:cubicBezTo>
                    <a:pt x="23352" y="90074"/>
                    <a:pt x="23352" y="90074"/>
                    <a:pt x="21722" y="91571"/>
                  </a:cubicBezTo>
                  <a:cubicBezTo>
                    <a:pt x="21722" y="91571"/>
                    <a:pt x="21722" y="91571"/>
                    <a:pt x="20790" y="91571"/>
                  </a:cubicBezTo>
                  <a:cubicBezTo>
                    <a:pt x="20790" y="91571"/>
                    <a:pt x="20790" y="91571"/>
                    <a:pt x="19393" y="91571"/>
                  </a:cubicBezTo>
                  <a:cubicBezTo>
                    <a:pt x="19393" y="91571"/>
                    <a:pt x="19393" y="91571"/>
                    <a:pt x="19626" y="87680"/>
                  </a:cubicBezTo>
                  <a:cubicBezTo>
                    <a:pt x="19626" y="87680"/>
                    <a:pt x="19626" y="87680"/>
                    <a:pt x="19859" y="86483"/>
                  </a:cubicBezTo>
                  <a:cubicBezTo>
                    <a:pt x="19859" y="86483"/>
                    <a:pt x="19859" y="86483"/>
                    <a:pt x="20557" y="85286"/>
                  </a:cubicBezTo>
                  <a:cubicBezTo>
                    <a:pt x="20557" y="85286"/>
                    <a:pt x="20557" y="85286"/>
                    <a:pt x="20557" y="83790"/>
                  </a:cubicBezTo>
                  <a:cubicBezTo>
                    <a:pt x="20557" y="83790"/>
                    <a:pt x="20557" y="83790"/>
                    <a:pt x="20324" y="81396"/>
                  </a:cubicBezTo>
                  <a:cubicBezTo>
                    <a:pt x="20324" y="81396"/>
                    <a:pt x="20324" y="81396"/>
                    <a:pt x="19859" y="79002"/>
                  </a:cubicBezTo>
                  <a:cubicBezTo>
                    <a:pt x="19859" y="79002"/>
                    <a:pt x="19859" y="79002"/>
                    <a:pt x="19393" y="79600"/>
                  </a:cubicBezTo>
                  <a:cubicBezTo>
                    <a:pt x="19393" y="79600"/>
                    <a:pt x="19393" y="79600"/>
                    <a:pt x="18461" y="80798"/>
                  </a:cubicBezTo>
                  <a:cubicBezTo>
                    <a:pt x="18461" y="80798"/>
                    <a:pt x="18461" y="80798"/>
                    <a:pt x="17763" y="81396"/>
                  </a:cubicBezTo>
                  <a:cubicBezTo>
                    <a:pt x="17763" y="81396"/>
                    <a:pt x="17763" y="81396"/>
                    <a:pt x="17064" y="81396"/>
                  </a:cubicBezTo>
                  <a:cubicBezTo>
                    <a:pt x="17064" y="81396"/>
                    <a:pt x="17064" y="81396"/>
                    <a:pt x="16365" y="80498"/>
                  </a:cubicBezTo>
                  <a:cubicBezTo>
                    <a:pt x="16365" y="80498"/>
                    <a:pt x="16365" y="80498"/>
                    <a:pt x="15900" y="80498"/>
                  </a:cubicBezTo>
                  <a:cubicBezTo>
                    <a:pt x="15900" y="80498"/>
                    <a:pt x="15900" y="80498"/>
                    <a:pt x="14968" y="79900"/>
                  </a:cubicBezTo>
                  <a:cubicBezTo>
                    <a:pt x="14968" y="79900"/>
                    <a:pt x="14968" y="79900"/>
                    <a:pt x="14269" y="79002"/>
                  </a:cubicBezTo>
                  <a:cubicBezTo>
                    <a:pt x="14269" y="79002"/>
                    <a:pt x="14269" y="79002"/>
                    <a:pt x="13571" y="78404"/>
                  </a:cubicBezTo>
                  <a:cubicBezTo>
                    <a:pt x="13571" y="78404"/>
                    <a:pt x="13571" y="78404"/>
                    <a:pt x="12872" y="77506"/>
                  </a:cubicBezTo>
                  <a:cubicBezTo>
                    <a:pt x="12872" y="77506"/>
                    <a:pt x="12872" y="77506"/>
                    <a:pt x="12639" y="76608"/>
                  </a:cubicBezTo>
                  <a:cubicBezTo>
                    <a:pt x="12639" y="76608"/>
                    <a:pt x="12639" y="76608"/>
                    <a:pt x="12406" y="74513"/>
                  </a:cubicBezTo>
                  <a:cubicBezTo>
                    <a:pt x="12406" y="74513"/>
                    <a:pt x="12406" y="74513"/>
                    <a:pt x="13338" y="73616"/>
                  </a:cubicBezTo>
                  <a:cubicBezTo>
                    <a:pt x="13338" y="73616"/>
                    <a:pt x="13338" y="73616"/>
                    <a:pt x="14269" y="73616"/>
                  </a:cubicBezTo>
                  <a:cubicBezTo>
                    <a:pt x="14269" y="73616"/>
                    <a:pt x="14269" y="73616"/>
                    <a:pt x="15434" y="73616"/>
                  </a:cubicBezTo>
                  <a:cubicBezTo>
                    <a:pt x="15434" y="73616"/>
                    <a:pt x="15434" y="73616"/>
                    <a:pt x="16598" y="74513"/>
                  </a:cubicBezTo>
                  <a:cubicBezTo>
                    <a:pt x="16598" y="74513"/>
                    <a:pt x="16598" y="74513"/>
                    <a:pt x="17064" y="73017"/>
                  </a:cubicBezTo>
                  <a:cubicBezTo>
                    <a:pt x="17064" y="73017"/>
                    <a:pt x="17064" y="73017"/>
                    <a:pt x="16365" y="72119"/>
                  </a:cubicBezTo>
                  <a:cubicBezTo>
                    <a:pt x="16365" y="72119"/>
                    <a:pt x="16365" y="72119"/>
                    <a:pt x="16132" y="72119"/>
                  </a:cubicBezTo>
                  <a:cubicBezTo>
                    <a:pt x="16132" y="72119"/>
                    <a:pt x="16132" y="72119"/>
                    <a:pt x="14968" y="72119"/>
                  </a:cubicBezTo>
                  <a:cubicBezTo>
                    <a:pt x="14968" y="72119"/>
                    <a:pt x="14968" y="72119"/>
                    <a:pt x="14269" y="72119"/>
                  </a:cubicBezTo>
                  <a:cubicBezTo>
                    <a:pt x="14269" y="72119"/>
                    <a:pt x="14269" y="72119"/>
                    <a:pt x="12872" y="70922"/>
                  </a:cubicBezTo>
                  <a:cubicBezTo>
                    <a:pt x="12872" y="70922"/>
                    <a:pt x="12872" y="70922"/>
                    <a:pt x="12406" y="69725"/>
                  </a:cubicBezTo>
                  <a:cubicBezTo>
                    <a:pt x="12406" y="69725"/>
                    <a:pt x="12406" y="69725"/>
                    <a:pt x="11941" y="68229"/>
                  </a:cubicBezTo>
                  <a:cubicBezTo>
                    <a:pt x="11941" y="68229"/>
                    <a:pt x="11941" y="68229"/>
                    <a:pt x="11475" y="66733"/>
                  </a:cubicBezTo>
                  <a:cubicBezTo>
                    <a:pt x="11475" y="66733"/>
                    <a:pt x="11475" y="66733"/>
                    <a:pt x="11475" y="66134"/>
                  </a:cubicBezTo>
                  <a:cubicBezTo>
                    <a:pt x="11475" y="66134"/>
                    <a:pt x="11475" y="66134"/>
                    <a:pt x="11941" y="65536"/>
                  </a:cubicBezTo>
                  <a:cubicBezTo>
                    <a:pt x="11941" y="65536"/>
                    <a:pt x="11941" y="65536"/>
                    <a:pt x="12639" y="64039"/>
                  </a:cubicBezTo>
                  <a:cubicBezTo>
                    <a:pt x="12639" y="64039"/>
                    <a:pt x="12639" y="64039"/>
                    <a:pt x="13804" y="62244"/>
                  </a:cubicBezTo>
                  <a:cubicBezTo>
                    <a:pt x="13804" y="62244"/>
                    <a:pt x="13804" y="62244"/>
                    <a:pt x="15201" y="61047"/>
                  </a:cubicBezTo>
                  <a:cubicBezTo>
                    <a:pt x="15201" y="61047"/>
                    <a:pt x="15201" y="61047"/>
                    <a:pt x="16132" y="59551"/>
                  </a:cubicBezTo>
                  <a:cubicBezTo>
                    <a:pt x="16132" y="59551"/>
                    <a:pt x="16132" y="59551"/>
                    <a:pt x="16365" y="58054"/>
                  </a:cubicBezTo>
                  <a:cubicBezTo>
                    <a:pt x="16365" y="58054"/>
                    <a:pt x="16365" y="58054"/>
                    <a:pt x="17530" y="56558"/>
                  </a:cubicBezTo>
                  <a:cubicBezTo>
                    <a:pt x="17530" y="56558"/>
                    <a:pt x="17530" y="56558"/>
                    <a:pt x="18461" y="56259"/>
                  </a:cubicBezTo>
                  <a:cubicBezTo>
                    <a:pt x="18461" y="56259"/>
                    <a:pt x="18461" y="56259"/>
                    <a:pt x="19160" y="56857"/>
                  </a:cubicBezTo>
                  <a:cubicBezTo>
                    <a:pt x="19160" y="56857"/>
                    <a:pt x="19160" y="56857"/>
                    <a:pt x="19859" y="58054"/>
                  </a:cubicBezTo>
                  <a:cubicBezTo>
                    <a:pt x="19859" y="58054"/>
                    <a:pt x="19859" y="58054"/>
                    <a:pt x="20324" y="58054"/>
                  </a:cubicBezTo>
                  <a:cubicBezTo>
                    <a:pt x="20324" y="58054"/>
                    <a:pt x="20324" y="58054"/>
                    <a:pt x="21256" y="58054"/>
                  </a:cubicBezTo>
                  <a:cubicBezTo>
                    <a:pt x="21256" y="58054"/>
                    <a:pt x="21256" y="58054"/>
                    <a:pt x="21722" y="58054"/>
                  </a:cubicBezTo>
                  <a:cubicBezTo>
                    <a:pt x="21722" y="58054"/>
                    <a:pt x="21722" y="58054"/>
                    <a:pt x="22420" y="56857"/>
                  </a:cubicBezTo>
                  <a:cubicBezTo>
                    <a:pt x="22420" y="56857"/>
                    <a:pt x="22420" y="56857"/>
                    <a:pt x="23119" y="56857"/>
                  </a:cubicBezTo>
                  <a:cubicBezTo>
                    <a:pt x="23119" y="56857"/>
                    <a:pt x="23119" y="56857"/>
                    <a:pt x="23352" y="56259"/>
                  </a:cubicBezTo>
                  <a:cubicBezTo>
                    <a:pt x="23352" y="56259"/>
                    <a:pt x="23352" y="56259"/>
                    <a:pt x="23818" y="55361"/>
                  </a:cubicBezTo>
                  <a:cubicBezTo>
                    <a:pt x="23818" y="55361"/>
                    <a:pt x="23818" y="55361"/>
                    <a:pt x="24050" y="56259"/>
                  </a:cubicBezTo>
                  <a:cubicBezTo>
                    <a:pt x="24050" y="56259"/>
                    <a:pt x="24050" y="56259"/>
                    <a:pt x="24749" y="56259"/>
                  </a:cubicBezTo>
                  <a:cubicBezTo>
                    <a:pt x="24749" y="56259"/>
                    <a:pt x="24749" y="56259"/>
                    <a:pt x="25215" y="56259"/>
                  </a:cubicBezTo>
                  <a:cubicBezTo>
                    <a:pt x="25215" y="56259"/>
                    <a:pt x="25215" y="56259"/>
                    <a:pt x="26147" y="56259"/>
                  </a:cubicBezTo>
                  <a:cubicBezTo>
                    <a:pt x="26147" y="56259"/>
                    <a:pt x="26147" y="56259"/>
                    <a:pt x="26845" y="55361"/>
                  </a:cubicBezTo>
                  <a:cubicBezTo>
                    <a:pt x="26845" y="55361"/>
                    <a:pt x="26845" y="55361"/>
                    <a:pt x="27544" y="55361"/>
                  </a:cubicBezTo>
                  <a:cubicBezTo>
                    <a:pt x="27544" y="55361"/>
                    <a:pt x="27544" y="55361"/>
                    <a:pt x="27777" y="53266"/>
                  </a:cubicBezTo>
                  <a:cubicBezTo>
                    <a:pt x="27777" y="53266"/>
                    <a:pt x="27777" y="53266"/>
                    <a:pt x="27311" y="51770"/>
                  </a:cubicBezTo>
                  <a:cubicBezTo>
                    <a:pt x="27311" y="51770"/>
                    <a:pt x="27311" y="51770"/>
                    <a:pt x="26845" y="49376"/>
                  </a:cubicBezTo>
                  <a:cubicBezTo>
                    <a:pt x="26845" y="49376"/>
                    <a:pt x="26845" y="49376"/>
                    <a:pt x="27777" y="49376"/>
                  </a:cubicBezTo>
                  <a:cubicBezTo>
                    <a:pt x="27777" y="49376"/>
                    <a:pt x="27777" y="49376"/>
                    <a:pt x="28708" y="48179"/>
                  </a:cubicBezTo>
                  <a:cubicBezTo>
                    <a:pt x="28708" y="48179"/>
                    <a:pt x="28708" y="48179"/>
                    <a:pt x="28475" y="46383"/>
                  </a:cubicBezTo>
                  <a:cubicBezTo>
                    <a:pt x="28475" y="46383"/>
                    <a:pt x="28475" y="46383"/>
                    <a:pt x="27078" y="46084"/>
                  </a:cubicBezTo>
                  <a:cubicBezTo>
                    <a:pt x="27078" y="46084"/>
                    <a:pt x="27078" y="46084"/>
                    <a:pt x="26379" y="46084"/>
                  </a:cubicBezTo>
                  <a:cubicBezTo>
                    <a:pt x="26379" y="46084"/>
                    <a:pt x="26379" y="46084"/>
                    <a:pt x="25681" y="46383"/>
                  </a:cubicBezTo>
                  <a:cubicBezTo>
                    <a:pt x="25681" y="46383"/>
                    <a:pt x="25681" y="46383"/>
                    <a:pt x="24982" y="46982"/>
                  </a:cubicBezTo>
                  <a:cubicBezTo>
                    <a:pt x="24982" y="46982"/>
                    <a:pt x="24982" y="46982"/>
                    <a:pt x="24516" y="48179"/>
                  </a:cubicBezTo>
                  <a:cubicBezTo>
                    <a:pt x="24516" y="48179"/>
                    <a:pt x="24516" y="48179"/>
                    <a:pt x="23818" y="48179"/>
                  </a:cubicBezTo>
                  <a:cubicBezTo>
                    <a:pt x="23818" y="48179"/>
                    <a:pt x="23818" y="48179"/>
                    <a:pt x="23119" y="46383"/>
                  </a:cubicBezTo>
                  <a:cubicBezTo>
                    <a:pt x="23119" y="46383"/>
                    <a:pt x="23119" y="46383"/>
                    <a:pt x="21256" y="46383"/>
                  </a:cubicBezTo>
                  <a:cubicBezTo>
                    <a:pt x="21256" y="46383"/>
                    <a:pt x="21256" y="46383"/>
                    <a:pt x="19160" y="46383"/>
                  </a:cubicBezTo>
                  <a:cubicBezTo>
                    <a:pt x="19160" y="46383"/>
                    <a:pt x="19160" y="46383"/>
                    <a:pt x="17530" y="45785"/>
                  </a:cubicBezTo>
                  <a:cubicBezTo>
                    <a:pt x="17530" y="45785"/>
                    <a:pt x="17530" y="45785"/>
                    <a:pt x="15900" y="44887"/>
                  </a:cubicBezTo>
                  <a:cubicBezTo>
                    <a:pt x="15900" y="44887"/>
                    <a:pt x="15900" y="44887"/>
                    <a:pt x="14968" y="43391"/>
                  </a:cubicBezTo>
                  <a:cubicBezTo>
                    <a:pt x="14968" y="43391"/>
                    <a:pt x="14968" y="43391"/>
                    <a:pt x="14735" y="40399"/>
                  </a:cubicBezTo>
                  <a:cubicBezTo>
                    <a:pt x="14735" y="40399"/>
                    <a:pt x="14735" y="40399"/>
                    <a:pt x="15900" y="39800"/>
                  </a:cubicBezTo>
                  <a:cubicBezTo>
                    <a:pt x="15900" y="39800"/>
                    <a:pt x="15900" y="39800"/>
                    <a:pt x="16598" y="39201"/>
                  </a:cubicBezTo>
                  <a:cubicBezTo>
                    <a:pt x="16598" y="39201"/>
                    <a:pt x="16598" y="39201"/>
                    <a:pt x="14968" y="38304"/>
                  </a:cubicBezTo>
                  <a:cubicBezTo>
                    <a:pt x="14968" y="38304"/>
                    <a:pt x="14968" y="38304"/>
                    <a:pt x="14036" y="37406"/>
                  </a:cubicBezTo>
                  <a:cubicBezTo>
                    <a:pt x="14036" y="37406"/>
                    <a:pt x="14036" y="37406"/>
                    <a:pt x="12872" y="36209"/>
                  </a:cubicBezTo>
                  <a:cubicBezTo>
                    <a:pt x="12872" y="36209"/>
                    <a:pt x="12872" y="36209"/>
                    <a:pt x="12639" y="35610"/>
                  </a:cubicBezTo>
                  <a:cubicBezTo>
                    <a:pt x="12639" y="35610"/>
                    <a:pt x="12639" y="35610"/>
                    <a:pt x="13571" y="34713"/>
                  </a:cubicBezTo>
                  <a:cubicBezTo>
                    <a:pt x="13571" y="34713"/>
                    <a:pt x="13571" y="34713"/>
                    <a:pt x="14269" y="34713"/>
                  </a:cubicBezTo>
                  <a:cubicBezTo>
                    <a:pt x="14269" y="34713"/>
                    <a:pt x="14269" y="34713"/>
                    <a:pt x="15667" y="34413"/>
                  </a:cubicBezTo>
                  <a:cubicBezTo>
                    <a:pt x="15667" y="34413"/>
                    <a:pt x="15667" y="34413"/>
                    <a:pt x="17530" y="32917"/>
                  </a:cubicBezTo>
                  <a:cubicBezTo>
                    <a:pt x="17530" y="32917"/>
                    <a:pt x="17530" y="32917"/>
                    <a:pt x="17763" y="33516"/>
                  </a:cubicBezTo>
                  <a:cubicBezTo>
                    <a:pt x="17763" y="33516"/>
                    <a:pt x="17763" y="33516"/>
                    <a:pt x="18927" y="32917"/>
                  </a:cubicBezTo>
                  <a:cubicBezTo>
                    <a:pt x="18927" y="32917"/>
                    <a:pt x="18927" y="32917"/>
                    <a:pt x="18927" y="32618"/>
                  </a:cubicBezTo>
                  <a:cubicBezTo>
                    <a:pt x="18927" y="32618"/>
                    <a:pt x="18927" y="32618"/>
                    <a:pt x="19626" y="32319"/>
                  </a:cubicBezTo>
                  <a:cubicBezTo>
                    <a:pt x="19626" y="32319"/>
                    <a:pt x="19626" y="32319"/>
                    <a:pt x="21023" y="32019"/>
                  </a:cubicBezTo>
                  <a:cubicBezTo>
                    <a:pt x="21023" y="32019"/>
                    <a:pt x="21023" y="32019"/>
                    <a:pt x="22653" y="32019"/>
                  </a:cubicBezTo>
                  <a:cubicBezTo>
                    <a:pt x="22653" y="32019"/>
                    <a:pt x="22653" y="32019"/>
                    <a:pt x="23352" y="32618"/>
                  </a:cubicBezTo>
                  <a:cubicBezTo>
                    <a:pt x="23352" y="32618"/>
                    <a:pt x="23352" y="32618"/>
                    <a:pt x="22886" y="34114"/>
                  </a:cubicBezTo>
                  <a:cubicBezTo>
                    <a:pt x="22886" y="34114"/>
                    <a:pt x="22886" y="34114"/>
                    <a:pt x="22886" y="34713"/>
                  </a:cubicBezTo>
                  <a:cubicBezTo>
                    <a:pt x="22886" y="34713"/>
                    <a:pt x="22886" y="34713"/>
                    <a:pt x="23585" y="35311"/>
                  </a:cubicBezTo>
                  <a:cubicBezTo>
                    <a:pt x="23585" y="35311"/>
                    <a:pt x="23585" y="35311"/>
                    <a:pt x="24283" y="36209"/>
                  </a:cubicBezTo>
                  <a:cubicBezTo>
                    <a:pt x="24283" y="36209"/>
                    <a:pt x="24283" y="36209"/>
                    <a:pt x="25681" y="36209"/>
                  </a:cubicBezTo>
                  <a:cubicBezTo>
                    <a:pt x="25681" y="36209"/>
                    <a:pt x="25681" y="36209"/>
                    <a:pt x="27544" y="36808"/>
                  </a:cubicBezTo>
                  <a:cubicBezTo>
                    <a:pt x="27544" y="36808"/>
                    <a:pt x="27544" y="36808"/>
                    <a:pt x="28941" y="35910"/>
                  </a:cubicBezTo>
                  <a:cubicBezTo>
                    <a:pt x="28941" y="35910"/>
                    <a:pt x="28941" y="35910"/>
                    <a:pt x="29873" y="34713"/>
                  </a:cubicBezTo>
                  <a:cubicBezTo>
                    <a:pt x="29873" y="34713"/>
                    <a:pt x="29873" y="34713"/>
                    <a:pt x="31037" y="33815"/>
                  </a:cubicBezTo>
                  <a:cubicBezTo>
                    <a:pt x="31037" y="33815"/>
                    <a:pt x="30106" y="33216"/>
                    <a:pt x="29873" y="33216"/>
                  </a:cubicBezTo>
                  <a:cubicBezTo>
                    <a:pt x="29407" y="33216"/>
                    <a:pt x="28941" y="32618"/>
                    <a:pt x="28941" y="32618"/>
                  </a:cubicBezTo>
                  <a:cubicBezTo>
                    <a:pt x="28941" y="32618"/>
                    <a:pt x="28941" y="32618"/>
                    <a:pt x="28243" y="32019"/>
                  </a:cubicBezTo>
                  <a:cubicBezTo>
                    <a:pt x="28243" y="32019"/>
                    <a:pt x="28243" y="32019"/>
                    <a:pt x="28243" y="30822"/>
                  </a:cubicBezTo>
                  <a:cubicBezTo>
                    <a:pt x="28243" y="30822"/>
                    <a:pt x="28243" y="30822"/>
                    <a:pt x="28010" y="29326"/>
                  </a:cubicBezTo>
                  <a:cubicBezTo>
                    <a:pt x="28010" y="29326"/>
                    <a:pt x="28010" y="29326"/>
                    <a:pt x="24516" y="28129"/>
                  </a:cubicBezTo>
                  <a:cubicBezTo>
                    <a:pt x="24516" y="28129"/>
                    <a:pt x="24516" y="28129"/>
                    <a:pt x="24516" y="23640"/>
                  </a:cubicBezTo>
                  <a:cubicBezTo>
                    <a:pt x="24516" y="23640"/>
                    <a:pt x="24516" y="23640"/>
                    <a:pt x="22886" y="21546"/>
                  </a:cubicBezTo>
                  <a:cubicBezTo>
                    <a:pt x="22886" y="21546"/>
                    <a:pt x="22886" y="21546"/>
                    <a:pt x="19626" y="17057"/>
                  </a:cubicBezTo>
                  <a:cubicBezTo>
                    <a:pt x="19626" y="17057"/>
                    <a:pt x="19626" y="17057"/>
                    <a:pt x="20091" y="17057"/>
                  </a:cubicBezTo>
                  <a:cubicBezTo>
                    <a:pt x="20091" y="17057"/>
                    <a:pt x="20091" y="17057"/>
                    <a:pt x="20091" y="16159"/>
                  </a:cubicBezTo>
                  <a:cubicBezTo>
                    <a:pt x="20091" y="16159"/>
                    <a:pt x="20091" y="16159"/>
                    <a:pt x="21256" y="16159"/>
                  </a:cubicBezTo>
                  <a:cubicBezTo>
                    <a:pt x="21256" y="16159"/>
                    <a:pt x="21256" y="16159"/>
                    <a:pt x="21256" y="14962"/>
                  </a:cubicBezTo>
                  <a:cubicBezTo>
                    <a:pt x="21256" y="14962"/>
                    <a:pt x="21256" y="14962"/>
                    <a:pt x="21489" y="13466"/>
                  </a:cubicBezTo>
                  <a:cubicBezTo>
                    <a:pt x="21489" y="13466"/>
                    <a:pt x="21489" y="13466"/>
                    <a:pt x="22187" y="13466"/>
                  </a:cubicBezTo>
                  <a:cubicBezTo>
                    <a:pt x="22187" y="13466"/>
                    <a:pt x="22187" y="13466"/>
                    <a:pt x="22886" y="14064"/>
                  </a:cubicBezTo>
                  <a:cubicBezTo>
                    <a:pt x="22886" y="14064"/>
                    <a:pt x="22886" y="14064"/>
                    <a:pt x="24050" y="14064"/>
                  </a:cubicBezTo>
                  <a:cubicBezTo>
                    <a:pt x="24050" y="14064"/>
                    <a:pt x="24050" y="14064"/>
                    <a:pt x="24516" y="14064"/>
                  </a:cubicBezTo>
                  <a:cubicBezTo>
                    <a:pt x="24516" y="14064"/>
                    <a:pt x="24516" y="14064"/>
                    <a:pt x="25681" y="14064"/>
                  </a:cubicBezTo>
                  <a:cubicBezTo>
                    <a:pt x="25681" y="14064"/>
                    <a:pt x="25681" y="14064"/>
                    <a:pt x="27777" y="13166"/>
                  </a:cubicBezTo>
                  <a:cubicBezTo>
                    <a:pt x="27777" y="13166"/>
                    <a:pt x="27777" y="13166"/>
                    <a:pt x="28475" y="12269"/>
                  </a:cubicBezTo>
                  <a:cubicBezTo>
                    <a:pt x="28475" y="12269"/>
                    <a:pt x="28475" y="12269"/>
                    <a:pt x="29174" y="10773"/>
                  </a:cubicBezTo>
                  <a:cubicBezTo>
                    <a:pt x="29174" y="10773"/>
                    <a:pt x="29174" y="10773"/>
                    <a:pt x="29174" y="8379"/>
                  </a:cubicBezTo>
                  <a:cubicBezTo>
                    <a:pt x="29174" y="8379"/>
                    <a:pt x="29174" y="8379"/>
                    <a:pt x="29873" y="8379"/>
                  </a:cubicBezTo>
                  <a:cubicBezTo>
                    <a:pt x="29873" y="8379"/>
                    <a:pt x="29873" y="8379"/>
                    <a:pt x="30571" y="7481"/>
                  </a:cubicBezTo>
                  <a:cubicBezTo>
                    <a:pt x="30571" y="7481"/>
                    <a:pt x="30571" y="7481"/>
                    <a:pt x="31969" y="5984"/>
                  </a:cubicBezTo>
                  <a:cubicBezTo>
                    <a:pt x="31969" y="5984"/>
                    <a:pt x="31969" y="5984"/>
                    <a:pt x="34530" y="5386"/>
                  </a:cubicBezTo>
                  <a:cubicBezTo>
                    <a:pt x="34530" y="5386"/>
                    <a:pt x="34530" y="5386"/>
                    <a:pt x="35462" y="3890"/>
                  </a:cubicBezTo>
                  <a:cubicBezTo>
                    <a:pt x="35462" y="3890"/>
                    <a:pt x="35462" y="3890"/>
                    <a:pt x="36393" y="3291"/>
                  </a:cubicBezTo>
                  <a:cubicBezTo>
                    <a:pt x="36393" y="3291"/>
                    <a:pt x="36393" y="3291"/>
                    <a:pt x="37092" y="2393"/>
                  </a:cubicBezTo>
                  <a:cubicBezTo>
                    <a:pt x="37092" y="2393"/>
                    <a:pt x="37092" y="2393"/>
                    <a:pt x="40818" y="2693"/>
                  </a:cubicBezTo>
                  <a:cubicBezTo>
                    <a:pt x="40818" y="2693"/>
                    <a:pt x="40818" y="2693"/>
                    <a:pt x="41284" y="1197"/>
                  </a:cubicBezTo>
                  <a:cubicBezTo>
                    <a:pt x="41284" y="1197"/>
                    <a:pt x="41284" y="1197"/>
                    <a:pt x="43147" y="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11" name="Shape 1437">
              <a:extLst>
                <a:ext uri="{FF2B5EF4-FFF2-40B4-BE49-F238E27FC236}">
                  <a16:creationId xmlns:a16="http://schemas.microsoft.com/office/drawing/2014/main" id="{2BDE7E5E-7EF8-C94D-8DFE-3897A4429056}"/>
                </a:ext>
              </a:extLst>
            </p:cNvPr>
            <p:cNvSpPr/>
            <p:nvPr/>
          </p:nvSpPr>
          <p:spPr>
            <a:xfrm>
              <a:off x="5957637" y="3282926"/>
              <a:ext cx="448593" cy="285010"/>
            </a:xfrm>
            <a:custGeom>
              <a:avLst/>
              <a:gdLst/>
              <a:ahLst/>
              <a:cxnLst/>
              <a:rect l="0" t="0" r="0" b="0"/>
              <a:pathLst>
                <a:path w="120000" h="120000" extrusionOk="0">
                  <a:moveTo>
                    <a:pt x="95419" y="71716"/>
                  </a:moveTo>
                  <a:cubicBezTo>
                    <a:pt x="96188" y="71716"/>
                    <a:pt x="96188" y="71716"/>
                    <a:pt x="96188" y="71716"/>
                  </a:cubicBezTo>
                  <a:cubicBezTo>
                    <a:pt x="97724" y="71716"/>
                    <a:pt x="97724" y="71716"/>
                    <a:pt x="97724" y="71716"/>
                  </a:cubicBezTo>
                  <a:cubicBezTo>
                    <a:pt x="100028" y="74100"/>
                    <a:pt x="100028" y="74100"/>
                    <a:pt x="100028" y="74100"/>
                  </a:cubicBezTo>
                  <a:cubicBezTo>
                    <a:pt x="101948" y="77080"/>
                    <a:pt x="101948" y="77080"/>
                    <a:pt x="101948" y="77080"/>
                  </a:cubicBezTo>
                  <a:cubicBezTo>
                    <a:pt x="101948" y="77080"/>
                    <a:pt x="103101" y="77677"/>
                    <a:pt x="103485" y="77677"/>
                  </a:cubicBezTo>
                  <a:cubicBezTo>
                    <a:pt x="103869" y="77677"/>
                    <a:pt x="104253" y="77677"/>
                    <a:pt x="104637" y="77677"/>
                  </a:cubicBezTo>
                  <a:cubicBezTo>
                    <a:pt x="105021" y="77677"/>
                    <a:pt x="106557" y="77677"/>
                    <a:pt x="106557" y="77677"/>
                  </a:cubicBezTo>
                  <a:cubicBezTo>
                    <a:pt x="110398" y="80061"/>
                    <a:pt x="110398" y="80061"/>
                    <a:pt x="110398" y="80061"/>
                  </a:cubicBezTo>
                  <a:cubicBezTo>
                    <a:pt x="112702" y="83042"/>
                    <a:pt x="112702" y="83042"/>
                    <a:pt x="112702" y="83042"/>
                  </a:cubicBezTo>
                  <a:cubicBezTo>
                    <a:pt x="112702" y="85426"/>
                    <a:pt x="112702" y="85426"/>
                    <a:pt x="112702" y="85426"/>
                  </a:cubicBezTo>
                  <a:cubicBezTo>
                    <a:pt x="113470" y="90791"/>
                    <a:pt x="113470" y="90791"/>
                    <a:pt x="113470" y="90791"/>
                  </a:cubicBezTo>
                  <a:cubicBezTo>
                    <a:pt x="114623" y="90791"/>
                    <a:pt x="114623" y="90791"/>
                    <a:pt x="114623" y="90791"/>
                  </a:cubicBezTo>
                  <a:cubicBezTo>
                    <a:pt x="115391" y="90791"/>
                    <a:pt x="115391" y="90791"/>
                    <a:pt x="115391" y="90791"/>
                  </a:cubicBezTo>
                  <a:cubicBezTo>
                    <a:pt x="115391" y="94367"/>
                    <a:pt x="115391" y="94367"/>
                    <a:pt x="115391" y="94367"/>
                  </a:cubicBezTo>
                  <a:cubicBezTo>
                    <a:pt x="116543" y="94367"/>
                    <a:pt x="116543" y="94367"/>
                    <a:pt x="116543" y="94367"/>
                  </a:cubicBezTo>
                  <a:cubicBezTo>
                    <a:pt x="118079" y="96752"/>
                    <a:pt x="118079" y="96752"/>
                    <a:pt x="118079" y="96752"/>
                  </a:cubicBezTo>
                  <a:cubicBezTo>
                    <a:pt x="120000" y="96752"/>
                    <a:pt x="120000" y="96752"/>
                    <a:pt x="120000" y="96752"/>
                  </a:cubicBezTo>
                  <a:cubicBezTo>
                    <a:pt x="118079" y="100924"/>
                    <a:pt x="118079" y="100924"/>
                    <a:pt x="118079" y="100924"/>
                  </a:cubicBezTo>
                  <a:cubicBezTo>
                    <a:pt x="116543" y="102117"/>
                    <a:pt x="116543" y="102117"/>
                    <a:pt x="116543" y="102117"/>
                  </a:cubicBezTo>
                  <a:cubicBezTo>
                    <a:pt x="114623" y="107482"/>
                    <a:pt x="114623" y="107482"/>
                    <a:pt x="114623" y="107482"/>
                  </a:cubicBezTo>
                  <a:cubicBezTo>
                    <a:pt x="112318" y="108674"/>
                    <a:pt x="112318" y="108674"/>
                    <a:pt x="112318" y="108674"/>
                  </a:cubicBezTo>
                  <a:cubicBezTo>
                    <a:pt x="107709" y="108674"/>
                    <a:pt x="107709" y="108674"/>
                    <a:pt x="107709" y="108674"/>
                  </a:cubicBezTo>
                  <a:cubicBezTo>
                    <a:pt x="106941" y="110462"/>
                    <a:pt x="106941" y="110462"/>
                    <a:pt x="106941" y="110462"/>
                  </a:cubicBezTo>
                  <a:cubicBezTo>
                    <a:pt x="103869" y="110462"/>
                    <a:pt x="103869" y="110462"/>
                    <a:pt x="103869" y="110462"/>
                  </a:cubicBezTo>
                  <a:cubicBezTo>
                    <a:pt x="103101" y="114635"/>
                    <a:pt x="103101" y="114635"/>
                    <a:pt x="103101" y="114635"/>
                  </a:cubicBezTo>
                  <a:cubicBezTo>
                    <a:pt x="102717" y="117615"/>
                    <a:pt x="102717" y="117615"/>
                    <a:pt x="102717" y="117615"/>
                  </a:cubicBezTo>
                  <a:cubicBezTo>
                    <a:pt x="101948" y="118808"/>
                    <a:pt x="101948" y="118808"/>
                    <a:pt x="101948" y="118808"/>
                  </a:cubicBezTo>
                  <a:cubicBezTo>
                    <a:pt x="101180" y="120000"/>
                    <a:pt x="101180" y="120000"/>
                    <a:pt x="101180" y="120000"/>
                  </a:cubicBezTo>
                  <a:cubicBezTo>
                    <a:pt x="100028" y="120000"/>
                    <a:pt x="100028" y="120000"/>
                    <a:pt x="100028" y="120000"/>
                  </a:cubicBezTo>
                  <a:cubicBezTo>
                    <a:pt x="98876" y="117019"/>
                    <a:pt x="98876" y="117019"/>
                    <a:pt x="98876" y="117019"/>
                  </a:cubicBezTo>
                  <a:cubicBezTo>
                    <a:pt x="96188" y="115231"/>
                    <a:pt x="96188" y="115231"/>
                    <a:pt x="96188" y="115231"/>
                  </a:cubicBezTo>
                  <a:cubicBezTo>
                    <a:pt x="94651" y="112846"/>
                    <a:pt x="94651" y="112846"/>
                    <a:pt x="94651" y="112846"/>
                  </a:cubicBezTo>
                  <a:cubicBezTo>
                    <a:pt x="94651" y="111654"/>
                    <a:pt x="94651" y="111654"/>
                    <a:pt x="94651" y="111654"/>
                  </a:cubicBezTo>
                  <a:cubicBezTo>
                    <a:pt x="94651" y="109866"/>
                    <a:pt x="94651" y="109866"/>
                    <a:pt x="94651" y="109866"/>
                  </a:cubicBezTo>
                  <a:cubicBezTo>
                    <a:pt x="94651" y="107482"/>
                    <a:pt x="94651" y="107482"/>
                    <a:pt x="94651" y="107482"/>
                  </a:cubicBezTo>
                  <a:cubicBezTo>
                    <a:pt x="94651" y="106289"/>
                    <a:pt x="94651" y="106289"/>
                    <a:pt x="94651" y="106289"/>
                  </a:cubicBezTo>
                  <a:cubicBezTo>
                    <a:pt x="94651" y="101521"/>
                    <a:pt x="94651" y="101521"/>
                    <a:pt x="94651" y="101521"/>
                  </a:cubicBezTo>
                  <a:cubicBezTo>
                    <a:pt x="94651" y="100328"/>
                    <a:pt x="94651" y="100328"/>
                    <a:pt x="94651" y="100328"/>
                  </a:cubicBezTo>
                  <a:cubicBezTo>
                    <a:pt x="94651" y="97348"/>
                    <a:pt x="94651" y="97348"/>
                    <a:pt x="94651" y="97348"/>
                  </a:cubicBezTo>
                  <a:cubicBezTo>
                    <a:pt x="92731" y="93175"/>
                    <a:pt x="92731" y="93175"/>
                    <a:pt x="92731" y="93175"/>
                  </a:cubicBezTo>
                  <a:cubicBezTo>
                    <a:pt x="91579" y="91387"/>
                    <a:pt x="91579" y="91387"/>
                    <a:pt x="91579" y="91387"/>
                  </a:cubicBezTo>
                  <a:cubicBezTo>
                    <a:pt x="91579" y="89598"/>
                    <a:pt x="91579" y="89598"/>
                    <a:pt x="91579" y="89598"/>
                  </a:cubicBezTo>
                  <a:cubicBezTo>
                    <a:pt x="91579" y="88406"/>
                    <a:pt x="91579" y="88406"/>
                    <a:pt x="91579" y="88406"/>
                  </a:cubicBezTo>
                  <a:cubicBezTo>
                    <a:pt x="92731" y="86022"/>
                    <a:pt x="92731" y="86022"/>
                    <a:pt x="92731" y="86022"/>
                  </a:cubicBezTo>
                  <a:cubicBezTo>
                    <a:pt x="94651" y="85426"/>
                    <a:pt x="94651" y="85426"/>
                    <a:pt x="94651" y="85426"/>
                  </a:cubicBezTo>
                  <a:cubicBezTo>
                    <a:pt x="96188" y="83042"/>
                    <a:pt x="96188" y="83042"/>
                    <a:pt x="96188" y="83042"/>
                  </a:cubicBezTo>
                  <a:lnTo>
                    <a:pt x="96188" y="80061"/>
                  </a:lnTo>
                  <a:cubicBezTo>
                    <a:pt x="95419" y="74696"/>
                    <a:pt x="95419" y="74696"/>
                    <a:pt x="95419" y="74696"/>
                  </a:cubicBezTo>
                  <a:cubicBezTo>
                    <a:pt x="95419" y="73504"/>
                    <a:pt x="95419" y="73504"/>
                    <a:pt x="95419" y="73504"/>
                  </a:cubicBezTo>
                  <a:cubicBezTo>
                    <a:pt x="95419" y="71716"/>
                    <a:pt x="95419" y="71716"/>
                    <a:pt x="95419" y="71716"/>
                  </a:cubicBezTo>
                  <a:close/>
                  <a:moveTo>
                    <a:pt x="70375" y="46863"/>
                  </a:moveTo>
                  <a:lnTo>
                    <a:pt x="71729" y="46863"/>
                  </a:lnTo>
                  <a:lnTo>
                    <a:pt x="72631" y="46863"/>
                  </a:lnTo>
                  <a:lnTo>
                    <a:pt x="73533" y="48283"/>
                  </a:lnTo>
                  <a:lnTo>
                    <a:pt x="74435" y="50413"/>
                  </a:lnTo>
                  <a:lnTo>
                    <a:pt x="74435" y="52544"/>
                  </a:lnTo>
                  <a:lnTo>
                    <a:pt x="72631" y="53964"/>
                  </a:lnTo>
                  <a:lnTo>
                    <a:pt x="71729" y="52544"/>
                  </a:lnTo>
                  <a:lnTo>
                    <a:pt x="71729" y="50413"/>
                  </a:lnTo>
                  <a:lnTo>
                    <a:pt x="70375" y="48993"/>
                  </a:lnTo>
                  <a:lnTo>
                    <a:pt x="70375" y="48283"/>
                  </a:lnTo>
                  <a:close/>
                  <a:moveTo>
                    <a:pt x="78947" y="43313"/>
                  </a:moveTo>
                  <a:lnTo>
                    <a:pt x="80300" y="43313"/>
                  </a:lnTo>
                  <a:lnTo>
                    <a:pt x="81654" y="45443"/>
                  </a:lnTo>
                  <a:lnTo>
                    <a:pt x="82556" y="46863"/>
                  </a:lnTo>
                  <a:lnTo>
                    <a:pt x="84361" y="48283"/>
                  </a:lnTo>
                  <a:lnTo>
                    <a:pt x="84361" y="46863"/>
                  </a:lnTo>
                  <a:lnTo>
                    <a:pt x="86616" y="46863"/>
                  </a:lnTo>
                  <a:lnTo>
                    <a:pt x="87969" y="46863"/>
                  </a:lnTo>
                  <a:lnTo>
                    <a:pt x="89774" y="48994"/>
                  </a:lnTo>
                  <a:lnTo>
                    <a:pt x="92932" y="52544"/>
                  </a:lnTo>
                  <a:lnTo>
                    <a:pt x="92932" y="56094"/>
                  </a:lnTo>
                  <a:lnTo>
                    <a:pt x="91578" y="58224"/>
                  </a:lnTo>
                  <a:lnTo>
                    <a:pt x="90225" y="58224"/>
                  </a:lnTo>
                  <a:lnTo>
                    <a:pt x="88872" y="58224"/>
                  </a:lnTo>
                  <a:lnTo>
                    <a:pt x="88872" y="58934"/>
                  </a:lnTo>
                  <a:lnTo>
                    <a:pt x="85714" y="58934"/>
                  </a:lnTo>
                  <a:lnTo>
                    <a:pt x="84361" y="58934"/>
                  </a:lnTo>
                  <a:lnTo>
                    <a:pt x="83909" y="58934"/>
                  </a:lnTo>
                  <a:lnTo>
                    <a:pt x="83007" y="56804"/>
                  </a:lnTo>
                  <a:lnTo>
                    <a:pt x="82556" y="53964"/>
                  </a:lnTo>
                  <a:lnTo>
                    <a:pt x="83007" y="51124"/>
                  </a:lnTo>
                  <a:lnTo>
                    <a:pt x="80751" y="51124"/>
                  </a:lnTo>
                  <a:lnTo>
                    <a:pt x="78947" y="50413"/>
                  </a:lnTo>
                  <a:lnTo>
                    <a:pt x="78947" y="48283"/>
                  </a:lnTo>
                  <a:lnTo>
                    <a:pt x="78947" y="46863"/>
                  </a:lnTo>
                  <a:lnTo>
                    <a:pt x="78947" y="44733"/>
                  </a:lnTo>
                  <a:close/>
                  <a:moveTo>
                    <a:pt x="65864" y="37633"/>
                  </a:moveTo>
                  <a:lnTo>
                    <a:pt x="66766" y="37633"/>
                  </a:lnTo>
                  <a:lnTo>
                    <a:pt x="69473" y="37633"/>
                  </a:lnTo>
                  <a:lnTo>
                    <a:pt x="71728" y="37633"/>
                  </a:lnTo>
                  <a:lnTo>
                    <a:pt x="72179" y="40473"/>
                  </a:lnTo>
                  <a:lnTo>
                    <a:pt x="77142" y="40473"/>
                  </a:lnTo>
                  <a:lnTo>
                    <a:pt x="74886" y="42603"/>
                  </a:lnTo>
                  <a:lnTo>
                    <a:pt x="74435" y="43313"/>
                  </a:lnTo>
                  <a:lnTo>
                    <a:pt x="74435" y="41893"/>
                  </a:lnTo>
                  <a:lnTo>
                    <a:pt x="73082" y="41893"/>
                  </a:lnTo>
                  <a:lnTo>
                    <a:pt x="72179" y="41893"/>
                  </a:lnTo>
                  <a:lnTo>
                    <a:pt x="70826" y="41893"/>
                  </a:lnTo>
                  <a:lnTo>
                    <a:pt x="69924" y="41893"/>
                  </a:lnTo>
                  <a:lnTo>
                    <a:pt x="69022" y="41893"/>
                  </a:lnTo>
                  <a:lnTo>
                    <a:pt x="67668" y="41893"/>
                  </a:lnTo>
                  <a:lnTo>
                    <a:pt x="65864" y="41183"/>
                  </a:lnTo>
                  <a:lnTo>
                    <a:pt x="65864" y="40473"/>
                  </a:lnTo>
                  <a:lnTo>
                    <a:pt x="65864" y="39053"/>
                  </a:lnTo>
                  <a:close/>
                  <a:moveTo>
                    <a:pt x="47819" y="20591"/>
                  </a:moveTo>
                  <a:lnTo>
                    <a:pt x="49623" y="20591"/>
                  </a:lnTo>
                  <a:lnTo>
                    <a:pt x="50526" y="20591"/>
                  </a:lnTo>
                  <a:lnTo>
                    <a:pt x="51428" y="21301"/>
                  </a:lnTo>
                  <a:lnTo>
                    <a:pt x="51879" y="22721"/>
                  </a:lnTo>
                  <a:lnTo>
                    <a:pt x="53232" y="26272"/>
                  </a:lnTo>
                  <a:lnTo>
                    <a:pt x="54586" y="26272"/>
                  </a:lnTo>
                  <a:lnTo>
                    <a:pt x="55488" y="29822"/>
                  </a:lnTo>
                  <a:lnTo>
                    <a:pt x="55488" y="32662"/>
                  </a:lnTo>
                  <a:lnTo>
                    <a:pt x="55488" y="34793"/>
                  </a:lnTo>
                  <a:lnTo>
                    <a:pt x="54135" y="34793"/>
                  </a:lnTo>
                  <a:lnTo>
                    <a:pt x="52781" y="32662"/>
                  </a:lnTo>
                  <a:lnTo>
                    <a:pt x="51879" y="31242"/>
                  </a:lnTo>
                  <a:lnTo>
                    <a:pt x="49623" y="32662"/>
                  </a:lnTo>
                  <a:lnTo>
                    <a:pt x="47819" y="33372"/>
                  </a:lnTo>
                  <a:lnTo>
                    <a:pt x="46466" y="31952"/>
                  </a:lnTo>
                  <a:lnTo>
                    <a:pt x="45563" y="29822"/>
                  </a:lnTo>
                  <a:lnTo>
                    <a:pt x="43308" y="27692"/>
                  </a:lnTo>
                  <a:lnTo>
                    <a:pt x="43308" y="25562"/>
                  </a:lnTo>
                  <a:lnTo>
                    <a:pt x="43308" y="22721"/>
                  </a:lnTo>
                  <a:lnTo>
                    <a:pt x="44661" y="22721"/>
                  </a:lnTo>
                  <a:lnTo>
                    <a:pt x="46014" y="22721"/>
                  </a:lnTo>
                  <a:lnTo>
                    <a:pt x="46014" y="21301"/>
                  </a:lnTo>
                  <a:close/>
                  <a:moveTo>
                    <a:pt x="3157" y="6390"/>
                  </a:moveTo>
                  <a:lnTo>
                    <a:pt x="3157" y="8520"/>
                  </a:lnTo>
                  <a:lnTo>
                    <a:pt x="3157" y="9941"/>
                  </a:lnTo>
                  <a:lnTo>
                    <a:pt x="2255" y="11361"/>
                  </a:lnTo>
                  <a:lnTo>
                    <a:pt x="1804" y="12781"/>
                  </a:lnTo>
                  <a:lnTo>
                    <a:pt x="1804" y="15621"/>
                  </a:lnTo>
                  <a:lnTo>
                    <a:pt x="0" y="14201"/>
                  </a:lnTo>
                  <a:lnTo>
                    <a:pt x="0" y="12781"/>
                  </a:lnTo>
                  <a:lnTo>
                    <a:pt x="0" y="11361"/>
                  </a:lnTo>
                  <a:lnTo>
                    <a:pt x="1804" y="8520"/>
                  </a:lnTo>
                  <a:close/>
                  <a:moveTo>
                    <a:pt x="14887" y="0"/>
                  </a:moveTo>
                  <a:lnTo>
                    <a:pt x="16240" y="0"/>
                  </a:lnTo>
                  <a:lnTo>
                    <a:pt x="19849" y="0"/>
                  </a:lnTo>
                  <a:lnTo>
                    <a:pt x="21202" y="0"/>
                  </a:lnTo>
                  <a:lnTo>
                    <a:pt x="22556" y="3550"/>
                  </a:lnTo>
                  <a:lnTo>
                    <a:pt x="22556" y="4260"/>
                  </a:lnTo>
                  <a:lnTo>
                    <a:pt x="22556" y="6390"/>
                  </a:lnTo>
                  <a:lnTo>
                    <a:pt x="22105" y="8520"/>
                  </a:lnTo>
                  <a:lnTo>
                    <a:pt x="22105" y="9230"/>
                  </a:lnTo>
                  <a:lnTo>
                    <a:pt x="20751" y="11360"/>
                  </a:lnTo>
                  <a:lnTo>
                    <a:pt x="19849" y="11360"/>
                  </a:lnTo>
                  <a:lnTo>
                    <a:pt x="18496" y="11360"/>
                  </a:lnTo>
                  <a:lnTo>
                    <a:pt x="17593" y="11360"/>
                  </a:lnTo>
                  <a:lnTo>
                    <a:pt x="15338" y="9230"/>
                  </a:lnTo>
                  <a:lnTo>
                    <a:pt x="14887" y="9230"/>
                  </a:lnTo>
                  <a:lnTo>
                    <a:pt x="12631" y="6390"/>
                  </a:lnTo>
                  <a:lnTo>
                    <a:pt x="12631" y="2840"/>
                  </a:lnTo>
                  <a:lnTo>
                    <a:pt x="12631" y="142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grpSp>
    </p:spTree>
    <p:extLst>
      <p:ext uri="{BB962C8B-B14F-4D97-AF65-F5344CB8AC3E}">
        <p14:creationId xmlns:p14="http://schemas.microsoft.com/office/powerpoint/2010/main" val="92336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3">
                <a:lumMod val="5000"/>
                <a:lumOff val="9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ángulo 3"/>
          <p:cNvSpPr/>
          <p:nvPr/>
        </p:nvSpPr>
        <p:spPr>
          <a:xfrm>
            <a:off x="0" y="0"/>
            <a:ext cx="9144000" cy="6857999"/>
          </a:xfrm>
          <a:prstGeom prst="rect">
            <a:avLst/>
          </a:prstGeom>
          <a:noFill/>
          <a:ln w="254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p:cNvSpPr/>
          <p:nvPr/>
        </p:nvSpPr>
        <p:spPr>
          <a:xfrm>
            <a:off x="0" y="0"/>
            <a:ext cx="9144000" cy="68579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2">
            <a:extLst>
              <a:ext uri="{FF2B5EF4-FFF2-40B4-BE49-F238E27FC236}">
                <a16:creationId xmlns:a16="http://schemas.microsoft.com/office/drawing/2014/main" id="{6C5EE2B8-026E-D04B-8925-60FA6F76C380}"/>
              </a:ext>
            </a:extLst>
          </p:cNvPr>
          <p:cNvSpPr txBox="1">
            <a:spLocks/>
          </p:cNvSpPr>
          <p:nvPr/>
        </p:nvSpPr>
        <p:spPr>
          <a:xfrm>
            <a:off x="682170" y="1005386"/>
            <a:ext cx="7852229" cy="3888082"/>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es-VE" sz="2000" dirty="0" err="1"/>
              <a:t>Lorem</a:t>
            </a:r>
            <a:r>
              <a:rPr lang="es-VE" sz="2000" dirty="0"/>
              <a:t> </a:t>
            </a:r>
            <a:r>
              <a:rPr lang="es-VE" sz="2000" dirty="0" err="1"/>
              <a:t>ipsum</a:t>
            </a:r>
            <a:r>
              <a:rPr lang="es-VE" sz="2000" dirty="0"/>
              <a:t> dolor </a:t>
            </a:r>
            <a:r>
              <a:rPr lang="es-VE" sz="2000" dirty="0" err="1"/>
              <a:t>sit</a:t>
            </a:r>
            <a:r>
              <a:rPr lang="es-VE" sz="2000" dirty="0"/>
              <a:t> </a:t>
            </a:r>
            <a:r>
              <a:rPr lang="es-VE" sz="2000" dirty="0" err="1"/>
              <a:t>amet</a:t>
            </a:r>
            <a:r>
              <a:rPr lang="es-VE" sz="2000" dirty="0"/>
              <a:t>, </a:t>
            </a:r>
            <a:r>
              <a:rPr lang="es-VE" sz="2000" dirty="0" err="1"/>
              <a:t>consectetur</a:t>
            </a:r>
            <a:r>
              <a:rPr lang="es-VE" sz="2000" dirty="0"/>
              <a:t> </a:t>
            </a:r>
            <a:r>
              <a:rPr lang="es-VE" sz="2000" dirty="0" err="1"/>
              <a:t>adipiscing</a:t>
            </a:r>
            <a:r>
              <a:rPr lang="es-VE" sz="2000" dirty="0"/>
              <a:t> </a:t>
            </a:r>
            <a:r>
              <a:rPr lang="es-VE" sz="2000" dirty="0" err="1"/>
              <a:t>elit</a:t>
            </a:r>
            <a:r>
              <a:rPr lang="es-VE" sz="2000" dirty="0"/>
              <a:t>. </a:t>
            </a:r>
            <a:r>
              <a:rPr lang="es-VE" sz="2000" dirty="0" err="1"/>
              <a:t>Phasellus</a:t>
            </a:r>
            <a:r>
              <a:rPr lang="es-VE" sz="2000" dirty="0"/>
              <a:t> </a:t>
            </a:r>
            <a:r>
              <a:rPr lang="es-VE" sz="2000" dirty="0" err="1"/>
              <a:t>rutrum</a:t>
            </a:r>
            <a:r>
              <a:rPr lang="es-VE" sz="2000" dirty="0"/>
              <a:t> </a:t>
            </a:r>
            <a:r>
              <a:rPr lang="es-VE" sz="2000" dirty="0" err="1"/>
              <a:t>nisl</a:t>
            </a:r>
            <a:r>
              <a:rPr lang="es-VE" sz="2000" dirty="0"/>
              <a:t> non </a:t>
            </a:r>
            <a:r>
              <a:rPr lang="es-VE" sz="2000" dirty="0" err="1"/>
              <a:t>egestas</a:t>
            </a:r>
            <a:r>
              <a:rPr lang="es-VE" sz="2000" dirty="0"/>
              <a:t> </a:t>
            </a:r>
            <a:r>
              <a:rPr lang="es-VE" sz="2000" dirty="0" err="1"/>
              <a:t>feugiat</a:t>
            </a:r>
            <a:r>
              <a:rPr lang="es-VE" sz="2000" dirty="0"/>
              <a:t>. </a:t>
            </a:r>
            <a:r>
              <a:rPr lang="es-VE" sz="2000" dirty="0" err="1"/>
              <a:t>Integer</a:t>
            </a:r>
            <a:r>
              <a:rPr lang="es-VE" sz="2000" dirty="0"/>
              <a:t> </a:t>
            </a:r>
            <a:r>
              <a:rPr lang="es-VE" sz="2000" dirty="0" err="1"/>
              <a:t>aliquet</a:t>
            </a:r>
            <a:r>
              <a:rPr lang="es-VE" sz="2000" dirty="0"/>
              <a:t> </a:t>
            </a:r>
            <a:r>
              <a:rPr lang="es-VE" sz="2000" dirty="0" err="1"/>
              <a:t>nibh</a:t>
            </a:r>
            <a:r>
              <a:rPr lang="es-VE" sz="2000" dirty="0"/>
              <a:t> in </a:t>
            </a:r>
            <a:r>
              <a:rPr lang="es-VE" sz="2000" dirty="0" err="1"/>
              <a:t>fringilla</a:t>
            </a:r>
            <a:r>
              <a:rPr lang="es-VE" sz="2000" dirty="0"/>
              <a:t> </a:t>
            </a:r>
            <a:r>
              <a:rPr lang="es-VE" sz="2000" dirty="0" err="1"/>
              <a:t>consectetur</a:t>
            </a:r>
            <a:r>
              <a:rPr lang="es-VE" sz="2000" dirty="0"/>
              <a:t>. </a:t>
            </a:r>
            <a:r>
              <a:rPr lang="es-VE" sz="2000" dirty="0" err="1"/>
              <a:t>Cras</a:t>
            </a:r>
            <a:r>
              <a:rPr lang="es-VE" sz="2000" dirty="0"/>
              <a:t> ornare </a:t>
            </a:r>
            <a:r>
              <a:rPr lang="es-VE" sz="2000" dirty="0" err="1"/>
              <a:t>lobortis</a:t>
            </a:r>
            <a:r>
              <a:rPr lang="es-VE" sz="2000" dirty="0"/>
              <a:t> </a:t>
            </a:r>
            <a:r>
              <a:rPr lang="es-VE" sz="2000" dirty="0" err="1"/>
              <a:t>enim</a:t>
            </a:r>
            <a:r>
              <a:rPr lang="es-VE" sz="2000" dirty="0"/>
              <a:t> </a:t>
            </a:r>
            <a:r>
              <a:rPr lang="es-VE" sz="2000" dirty="0" err="1"/>
              <a:t>vel</a:t>
            </a:r>
            <a:r>
              <a:rPr lang="es-VE" sz="2000" dirty="0"/>
              <a:t> </a:t>
            </a:r>
            <a:r>
              <a:rPr lang="es-VE" sz="2000" dirty="0" err="1"/>
              <a:t>consequat</a:t>
            </a:r>
            <a:r>
              <a:rPr lang="es-VE" sz="2000" dirty="0"/>
              <a:t>. </a:t>
            </a:r>
            <a:r>
              <a:rPr lang="es-VE" sz="2000" dirty="0" err="1"/>
              <a:t>Aliquam</a:t>
            </a:r>
            <a:r>
              <a:rPr lang="es-VE" sz="2000" dirty="0"/>
              <a:t> </a:t>
            </a:r>
            <a:r>
              <a:rPr lang="es-VE" sz="2000" dirty="0" err="1"/>
              <a:t>bibendum</a:t>
            </a:r>
            <a:r>
              <a:rPr lang="es-VE" sz="2000" dirty="0"/>
              <a:t> </a:t>
            </a:r>
            <a:r>
              <a:rPr lang="es-VE" sz="2000" dirty="0" err="1"/>
              <a:t>efficitur</a:t>
            </a:r>
            <a:r>
              <a:rPr lang="es-VE" sz="2000" dirty="0"/>
              <a:t> </a:t>
            </a:r>
            <a:r>
              <a:rPr lang="es-VE" sz="2000" dirty="0" err="1"/>
              <a:t>bibendum</a:t>
            </a:r>
            <a:r>
              <a:rPr lang="es-VE" sz="2000" dirty="0"/>
              <a:t>. </a:t>
            </a:r>
            <a:r>
              <a:rPr lang="es-VE" sz="2000" dirty="0" err="1"/>
              <a:t>Vivamus</a:t>
            </a:r>
            <a:r>
              <a:rPr lang="es-VE" sz="2000" dirty="0"/>
              <a:t> justo </a:t>
            </a:r>
            <a:r>
              <a:rPr lang="es-VE" sz="2000" dirty="0" err="1"/>
              <a:t>arcu</a:t>
            </a:r>
            <a:r>
              <a:rPr lang="es-VE" sz="2000" dirty="0"/>
              <a:t>, </a:t>
            </a:r>
            <a:r>
              <a:rPr lang="es-VE" sz="2000" dirty="0" err="1"/>
              <a:t>hendrerit</a:t>
            </a:r>
            <a:r>
              <a:rPr lang="es-VE" sz="2000" dirty="0"/>
              <a:t> in </a:t>
            </a:r>
            <a:r>
              <a:rPr lang="es-VE" sz="2000" dirty="0" err="1"/>
              <a:t>faucibus</a:t>
            </a:r>
            <a:r>
              <a:rPr lang="es-VE" sz="2000" dirty="0"/>
              <a:t> </a:t>
            </a:r>
            <a:r>
              <a:rPr lang="es-VE" sz="2000" dirty="0" err="1"/>
              <a:t>nec</a:t>
            </a:r>
            <a:r>
              <a:rPr lang="es-VE" sz="2000" dirty="0"/>
              <a:t>, </a:t>
            </a:r>
            <a:r>
              <a:rPr lang="es-VE" sz="2000" dirty="0" err="1"/>
              <a:t>feugiat</a:t>
            </a:r>
            <a:r>
              <a:rPr lang="es-VE" sz="2000" dirty="0"/>
              <a:t> vitae </a:t>
            </a:r>
            <a:r>
              <a:rPr lang="es-VE" sz="2000" dirty="0" err="1"/>
              <a:t>lorem</a:t>
            </a:r>
            <a:r>
              <a:rPr lang="es-VE" sz="2000" dirty="0"/>
              <a:t>. </a:t>
            </a:r>
            <a:r>
              <a:rPr lang="es-VE" sz="2000" dirty="0" err="1"/>
              <a:t>Aenean</a:t>
            </a:r>
            <a:r>
              <a:rPr lang="es-VE" sz="2000" dirty="0"/>
              <a:t> a </a:t>
            </a:r>
            <a:r>
              <a:rPr lang="es-VE" sz="2000" dirty="0" err="1"/>
              <a:t>vulputate</a:t>
            </a:r>
            <a:r>
              <a:rPr lang="es-VE" sz="2000" dirty="0"/>
              <a:t> </a:t>
            </a:r>
            <a:r>
              <a:rPr lang="es-VE" sz="2000" dirty="0" err="1"/>
              <a:t>mauris</a:t>
            </a:r>
            <a:r>
              <a:rPr lang="es-VE" sz="2000" dirty="0"/>
              <a:t>. Sed </a:t>
            </a:r>
            <a:r>
              <a:rPr lang="es-VE" sz="2000" dirty="0" err="1"/>
              <a:t>sed</a:t>
            </a:r>
            <a:r>
              <a:rPr lang="es-VE" sz="2000" dirty="0"/>
              <a:t> magna ex. </a:t>
            </a:r>
            <a:r>
              <a:rPr lang="es-VE" sz="2000" dirty="0" err="1"/>
              <a:t>Proin</a:t>
            </a:r>
            <a:r>
              <a:rPr lang="es-VE" sz="2000" dirty="0"/>
              <a:t> </a:t>
            </a:r>
            <a:r>
              <a:rPr lang="es-VE" sz="2000" dirty="0" err="1"/>
              <a:t>pellentesque</a:t>
            </a:r>
            <a:r>
              <a:rPr lang="es-VE" sz="2000" dirty="0"/>
              <a:t>, </a:t>
            </a:r>
            <a:r>
              <a:rPr lang="es-VE" sz="2000" dirty="0" err="1"/>
              <a:t>orci</a:t>
            </a:r>
            <a:r>
              <a:rPr lang="es-VE" sz="2000" dirty="0"/>
              <a:t> non </a:t>
            </a:r>
            <a:r>
              <a:rPr lang="es-VE" sz="2000" dirty="0" err="1"/>
              <a:t>semper</a:t>
            </a:r>
            <a:r>
              <a:rPr lang="es-VE" sz="2000" dirty="0"/>
              <a:t> ornare, </a:t>
            </a:r>
            <a:r>
              <a:rPr lang="es-VE" sz="2000" dirty="0" err="1"/>
              <a:t>lacus</a:t>
            </a:r>
            <a:r>
              <a:rPr lang="es-VE" sz="2000" dirty="0"/>
              <a:t> </a:t>
            </a:r>
            <a:r>
              <a:rPr lang="es-VE" sz="2000" dirty="0" err="1"/>
              <a:t>velit</a:t>
            </a:r>
            <a:r>
              <a:rPr lang="es-VE" sz="2000" dirty="0"/>
              <a:t> </a:t>
            </a:r>
            <a:r>
              <a:rPr lang="es-VE" sz="2000" dirty="0" err="1"/>
              <a:t>interdum</a:t>
            </a:r>
            <a:r>
              <a:rPr lang="es-VE" sz="2000" dirty="0"/>
              <a:t> </a:t>
            </a:r>
            <a:r>
              <a:rPr lang="es-VE" sz="2000" dirty="0" err="1"/>
              <a:t>ligula</a:t>
            </a:r>
            <a:r>
              <a:rPr lang="es-VE" sz="2000" dirty="0"/>
              <a:t>, </a:t>
            </a:r>
            <a:r>
              <a:rPr lang="es-VE" sz="2000" dirty="0" err="1"/>
              <a:t>sit</a:t>
            </a:r>
            <a:r>
              <a:rPr lang="es-VE" sz="2000" dirty="0"/>
              <a:t> </a:t>
            </a:r>
            <a:r>
              <a:rPr lang="es-VE" sz="2000" dirty="0" err="1"/>
              <a:t>amet</a:t>
            </a:r>
            <a:r>
              <a:rPr lang="es-VE" sz="2000" dirty="0"/>
              <a:t> </a:t>
            </a:r>
            <a:r>
              <a:rPr lang="es-VE" sz="2000" dirty="0" err="1"/>
              <a:t>semper</a:t>
            </a:r>
            <a:r>
              <a:rPr lang="es-VE" sz="2000" dirty="0"/>
              <a:t> </a:t>
            </a:r>
            <a:r>
              <a:rPr lang="es-VE" sz="2000" dirty="0" err="1"/>
              <a:t>quam</a:t>
            </a:r>
            <a:r>
              <a:rPr lang="es-VE" sz="2000" dirty="0"/>
              <a:t> </a:t>
            </a:r>
            <a:r>
              <a:rPr lang="es-VE" sz="2000" dirty="0" err="1"/>
              <a:t>orci</a:t>
            </a:r>
            <a:r>
              <a:rPr lang="es-VE" sz="2000" dirty="0"/>
              <a:t> </a:t>
            </a:r>
            <a:r>
              <a:rPr lang="es-VE" sz="2000" dirty="0" err="1"/>
              <a:t>imperdiet</a:t>
            </a:r>
            <a:r>
              <a:rPr lang="es-VE" sz="2000" dirty="0"/>
              <a:t> dolor. </a:t>
            </a:r>
            <a:r>
              <a:rPr lang="es-VE" sz="2000" dirty="0" err="1"/>
              <a:t>Etiam</a:t>
            </a:r>
            <a:r>
              <a:rPr lang="es-VE" sz="2000" dirty="0"/>
              <a:t> in </a:t>
            </a:r>
            <a:r>
              <a:rPr lang="es-VE" sz="2000" dirty="0" err="1"/>
              <a:t>dui</a:t>
            </a:r>
            <a:r>
              <a:rPr lang="es-VE" sz="2000" dirty="0"/>
              <a:t> </a:t>
            </a:r>
            <a:r>
              <a:rPr lang="es-VE" sz="2000" dirty="0" err="1"/>
              <a:t>cursus</a:t>
            </a:r>
            <a:r>
              <a:rPr lang="es-VE" sz="2000" dirty="0"/>
              <a:t>, </a:t>
            </a:r>
            <a:r>
              <a:rPr lang="es-VE" sz="2000" dirty="0" err="1"/>
              <a:t>interdum</a:t>
            </a:r>
            <a:r>
              <a:rPr lang="es-VE" sz="2000" dirty="0"/>
              <a:t> </a:t>
            </a:r>
            <a:r>
              <a:rPr lang="es-VE" sz="2000" dirty="0" err="1"/>
              <a:t>nisl</a:t>
            </a:r>
            <a:r>
              <a:rPr lang="es-VE" sz="2000" dirty="0"/>
              <a:t> et, </a:t>
            </a:r>
            <a:r>
              <a:rPr lang="es-VE" sz="2000" dirty="0" err="1"/>
              <a:t>accumsan</a:t>
            </a:r>
            <a:r>
              <a:rPr lang="es-VE" sz="2000" dirty="0"/>
              <a:t> dolor. </a:t>
            </a:r>
            <a:r>
              <a:rPr lang="es-VE" sz="2000" dirty="0" err="1"/>
              <a:t>Donec</a:t>
            </a:r>
            <a:r>
              <a:rPr lang="es-VE" sz="2000" dirty="0"/>
              <a:t> </a:t>
            </a:r>
            <a:r>
              <a:rPr lang="es-VE" sz="2000" dirty="0" err="1"/>
              <a:t>rhoncus</a:t>
            </a:r>
            <a:r>
              <a:rPr lang="es-VE" sz="2000" dirty="0"/>
              <a:t> </a:t>
            </a:r>
            <a:r>
              <a:rPr lang="es-VE" sz="2000" dirty="0" err="1"/>
              <a:t>nisl</a:t>
            </a:r>
            <a:r>
              <a:rPr lang="es-VE" sz="2000" dirty="0"/>
              <a:t> at </a:t>
            </a:r>
            <a:r>
              <a:rPr lang="es-VE" sz="2000" dirty="0" err="1"/>
              <a:t>nulla</a:t>
            </a:r>
            <a:r>
              <a:rPr lang="es-VE" sz="2000" dirty="0"/>
              <a:t> </a:t>
            </a:r>
            <a:r>
              <a:rPr lang="es-VE" sz="2000" dirty="0" err="1"/>
              <a:t>tincidunt</a:t>
            </a:r>
            <a:r>
              <a:rPr lang="es-VE" sz="2000" dirty="0"/>
              <a:t>, </a:t>
            </a:r>
            <a:r>
              <a:rPr lang="es-VE" sz="2000" dirty="0" err="1"/>
              <a:t>quis</a:t>
            </a:r>
            <a:r>
              <a:rPr lang="es-VE" sz="2000" dirty="0"/>
              <a:t> </a:t>
            </a:r>
            <a:r>
              <a:rPr lang="es-VE" sz="2000" dirty="0" err="1"/>
              <a:t>volutpat</a:t>
            </a:r>
            <a:r>
              <a:rPr lang="es-VE" sz="2000" dirty="0"/>
              <a:t> </a:t>
            </a:r>
            <a:r>
              <a:rPr lang="es-VE" sz="2000" dirty="0" err="1"/>
              <a:t>arcu</a:t>
            </a:r>
            <a:r>
              <a:rPr lang="es-VE" sz="2000" dirty="0"/>
              <a:t> </a:t>
            </a:r>
            <a:r>
              <a:rPr lang="es-VE" sz="2000" dirty="0" err="1"/>
              <a:t>volutpat</a:t>
            </a:r>
            <a:r>
              <a:rPr lang="es-VE" sz="2000" dirty="0"/>
              <a:t>. </a:t>
            </a:r>
            <a:r>
              <a:rPr lang="es-VE" sz="2000" dirty="0" err="1"/>
              <a:t>Fusce</a:t>
            </a:r>
            <a:r>
              <a:rPr lang="es-VE" sz="2000" dirty="0"/>
              <a:t> </a:t>
            </a:r>
            <a:r>
              <a:rPr lang="es-VE" sz="2000" dirty="0" err="1"/>
              <a:t>eu</a:t>
            </a:r>
            <a:r>
              <a:rPr lang="es-VE" sz="2000" dirty="0"/>
              <a:t> </a:t>
            </a:r>
            <a:r>
              <a:rPr lang="es-VE" sz="2000" dirty="0" err="1"/>
              <a:t>velit</a:t>
            </a:r>
            <a:r>
              <a:rPr lang="es-VE" sz="2000" dirty="0"/>
              <a:t> </a:t>
            </a:r>
            <a:r>
              <a:rPr lang="es-VE" sz="2000" dirty="0" err="1"/>
              <a:t>finibus</a:t>
            </a:r>
            <a:r>
              <a:rPr lang="es-VE" sz="2000" dirty="0"/>
              <a:t>, </a:t>
            </a:r>
            <a:r>
              <a:rPr lang="es-VE" sz="2000" dirty="0" err="1"/>
              <a:t>rhoncus</a:t>
            </a:r>
            <a:r>
              <a:rPr lang="es-VE" sz="2000" dirty="0"/>
              <a:t> tortor id, </a:t>
            </a:r>
            <a:r>
              <a:rPr lang="es-VE" sz="2000" dirty="0" err="1"/>
              <a:t>porttitor</a:t>
            </a:r>
            <a:r>
              <a:rPr lang="es-VE" sz="2000" dirty="0"/>
              <a:t> magna. Nunc </a:t>
            </a:r>
            <a:r>
              <a:rPr lang="es-VE" sz="2000" dirty="0" err="1"/>
              <a:t>vel</a:t>
            </a:r>
            <a:r>
              <a:rPr lang="es-VE" sz="2000" dirty="0"/>
              <a:t> </a:t>
            </a:r>
            <a:r>
              <a:rPr lang="es-VE" sz="2000" dirty="0" err="1"/>
              <a:t>feugiat</a:t>
            </a:r>
            <a:r>
              <a:rPr lang="es-VE" sz="2000" dirty="0"/>
              <a:t> mi, et </a:t>
            </a:r>
            <a:r>
              <a:rPr lang="es-VE" sz="2000" dirty="0" err="1"/>
              <a:t>accumsan</a:t>
            </a:r>
            <a:r>
              <a:rPr lang="es-VE" sz="2000" dirty="0"/>
              <a:t> </a:t>
            </a:r>
            <a:r>
              <a:rPr lang="es-VE" sz="2000" dirty="0" err="1"/>
              <a:t>mauris</a:t>
            </a:r>
            <a:r>
              <a:rPr lang="es-VE" sz="2000" dirty="0"/>
              <a:t>. </a:t>
            </a:r>
            <a:r>
              <a:rPr lang="es-VE" sz="2000" dirty="0" err="1"/>
              <a:t>Quisque</a:t>
            </a:r>
            <a:r>
              <a:rPr lang="es-VE" sz="2000" dirty="0"/>
              <a:t> </a:t>
            </a:r>
            <a:r>
              <a:rPr lang="es-VE" sz="2000" dirty="0" err="1"/>
              <a:t>feugiat</a:t>
            </a:r>
            <a:r>
              <a:rPr lang="es-VE" sz="2000" dirty="0"/>
              <a:t> </a:t>
            </a:r>
            <a:r>
              <a:rPr lang="es-VE" sz="2000" dirty="0" err="1"/>
              <a:t>neque</a:t>
            </a:r>
            <a:r>
              <a:rPr lang="es-VE" sz="2000" dirty="0"/>
              <a:t> at </a:t>
            </a:r>
            <a:r>
              <a:rPr lang="es-VE" sz="2000" dirty="0" err="1"/>
              <a:t>sem</a:t>
            </a:r>
            <a:r>
              <a:rPr lang="es-VE" sz="2000" dirty="0"/>
              <a:t> </a:t>
            </a:r>
            <a:r>
              <a:rPr lang="es-VE" sz="2000" dirty="0" err="1"/>
              <a:t>luctus</a:t>
            </a:r>
            <a:r>
              <a:rPr lang="es-VE" sz="2000" dirty="0"/>
              <a:t>, </a:t>
            </a:r>
            <a:r>
              <a:rPr lang="es-VE" sz="2000" dirty="0" err="1"/>
              <a:t>ac</a:t>
            </a:r>
            <a:r>
              <a:rPr lang="es-VE" sz="2000" dirty="0"/>
              <a:t> </a:t>
            </a:r>
            <a:r>
              <a:rPr lang="es-VE" sz="2000" dirty="0" err="1"/>
              <a:t>accumsan</a:t>
            </a:r>
            <a:r>
              <a:rPr lang="es-VE" sz="2000" dirty="0"/>
              <a:t> eros ornare. </a:t>
            </a:r>
            <a:r>
              <a:rPr lang="es-VE" sz="2000" dirty="0" err="1"/>
              <a:t>Etiam</a:t>
            </a:r>
            <a:r>
              <a:rPr lang="es-VE" sz="2000" dirty="0"/>
              <a:t> </a:t>
            </a:r>
            <a:r>
              <a:rPr lang="es-VE" sz="2000" dirty="0" err="1"/>
              <a:t>sit</a:t>
            </a:r>
            <a:r>
              <a:rPr lang="es-VE" sz="2000" dirty="0"/>
              <a:t> </a:t>
            </a:r>
            <a:r>
              <a:rPr lang="es-VE" sz="2000" dirty="0" err="1"/>
              <a:t>amet</a:t>
            </a:r>
            <a:r>
              <a:rPr lang="es-VE" sz="2000" dirty="0"/>
              <a:t> </a:t>
            </a:r>
            <a:r>
              <a:rPr lang="es-VE" sz="2000" dirty="0" err="1"/>
              <a:t>nibh</a:t>
            </a:r>
            <a:r>
              <a:rPr lang="es-VE" sz="2000" dirty="0"/>
              <a:t> </a:t>
            </a:r>
            <a:r>
              <a:rPr lang="es-VE" sz="2000" dirty="0" err="1"/>
              <a:t>quis</a:t>
            </a:r>
            <a:r>
              <a:rPr lang="es-VE" sz="2000" dirty="0"/>
              <a:t> magna </a:t>
            </a:r>
            <a:r>
              <a:rPr lang="es-VE" sz="2000" dirty="0" err="1"/>
              <a:t>rutrum</a:t>
            </a:r>
            <a:r>
              <a:rPr lang="es-VE" sz="2000" dirty="0"/>
              <a:t> </a:t>
            </a:r>
            <a:r>
              <a:rPr lang="es-VE" sz="2000" dirty="0" err="1"/>
              <a:t>malesuada</a:t>
            </a:r>
            <a:r>
              <a:rPr lang="es-VE" sz="2000" dirty="0"/>
              <a:t>.</a:t>
            </a:r>
          </a:p>
        </p:txBody>
      </p:sp>
      <p:sp>
        <p:nvSpPr>
          <p:cNvPr id="6" name="Title 1">
            <a:extLst>
              <a:ext uri="{FF2B5EF4-FFF2-40B4-BE49-F238E27FC236}">
                <a16:creationId xmlns:a16="http://schemas.microsoft.com/office/drawing/2014/main" id="{59480B23-7308-1745-A1A9-A5522BA49EE8}"/>
              </a:ext>
            </a:extLst>
          </p:cNvPr>
          <p:cNvSpPr txBox="1">
            <a:spLocks/>
          </p:cNvSpPr>
          <p:nvPr/>
        </p:nvSpPr>
        <p:spPr>
          <a:xfrm>
            <a:off x="0" y="451959"/>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VE" sz="3200" dirty="0" smtClean="0">
                <a:ln w="3175">
                  <a:noFill/>
                </a:ln>
                <a:solidFill>
                  <a:srgbClr val="FFC000"/>
                </a:solidFill>
              </a:rPr>
              <a:t>CONCLUSIÓN</a:t>
            </a:r>
            <a:endParaRPr lang="es-VE" sz="3200" dirty="0">
              <a:ln w="3175">
                <a:noFill/>
              </a:ln>
              <a:solidFill>
                <a:srgbClr val="FFC000"/>
              </a:solidFill>
            </a:endParaRPr>
          </a:p>
        </p:txBody>
      </p:sp>
    </p:spTree>
    <p:extLst>
      <p:ext uri="{BB962C8B-B14F-4D97-AF65-F5344CB8AC3E}">
        <p14:creationId xmlns:p14="http://schemas.microsoft.com/office/powerpoint/2010/main" val="40830018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3">
                <a:lumMod val="5000"/>
                <a:lumOff val="9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ángulo 3"/>
          <p:cNvSpPr/>
          <p:nvPr/>
        </p:nvSpPr>
        <p:spPr>
          <a:xfrm>
            <a:off x="0" y="0"/>
            <a:ext cx="9144000" cy="6857999"/>
          </a:xfrm>
          <a:prstGeom prst="rect">
            <a:avLst/>
          </a:prstGeom>
          <a:noFill/>
          <a:ln w="254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p:cNvSpPr/>
          <p:nvPr/>
        </p:nvSpPr>
        <p:spPr>
          <a:xfrm>
            <a:off x="0" y="0"/>
            <a:ext cx="9144000" cy="68579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2">
            <a:extLst>
              <a:ext uri="{FF2B5EF4-FFF2-40B4-BE49-F238E27FC236}">
                <a16:creationId xmlns:a16="http://schemas.microsoft.com/office/drawing/2014/main" id="{6C5EE2B8-026E-D04B-8925-60FA6F76C380}"/>
              </a:ext>
            </a:extLst>
          </p:cNvPr>
          <p:cNvSpPr txBox="1">
            <a:spLocks/>
          </p:cNvSpPr>
          <p:nvPr/>
        </p:nvSpPr>
        <p:spPr>
          <a:xfrm>
            <a:off x="682170" y="1005385"/>
            <a:ext cx="7852229" cy="5119643"/>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es-VE" sz="2000" dirty="0" err="1" smtClean="0">
                <a:latin typeface="Times New Roman" panose="02020603050405020304" pitchFamily="18" charset="0"/>
                <a:cs typeface="Times New Roman" panose="02020603050405020304" pitchFamily="18" charset="0"/>
              </a:rPr>
              <a:t>aaaaaaaaaaaaaaaaaaaa</a:t>
            </a:r>
            <a:endParaRPr lang="es-VE" sz="20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59480B23-7308-1745-A1A9-A5522BA49EE8}"/>
              </a:ext>
            </a:extLst>
          </p:cNvPr>
          <p:cNvSpPr txBox="1">
            <a:spLocks/>
          </p:cNvSpPr>
          <p:nvPr/>
        </p:nvSpPr>
        <p:spPr>
          <a:xfrm>
            <a:off x="0" y="451959"/>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VE" sz="3200" dirty="0" smtClean="0">
                <a:ln w="3175">
                  <a:noFill/>
                </a:ln>
                <a:solidFill>
                  <a:srgbClr val="FFC000"/>
                </a:solidFill>
              </a:rPr>
              <a:t>REFERENCIAS</a:t>
            </a:r>
            <a:endParaRPr lang="es-VE" sz="3200" dirty="0">
              <a:ln w="3175">
                <a:noFill/>
              </a:ln>
              <a:solidFill>
                <a:srgbClr val="FFC000"/>
              </a:solidFill>
            </a:endParaRPr>
          </a:p>
        </p:txBody>
      </p:sp>
    </p:spTree>
    <p:extLst>
      <p:ext uri="{BB962C8B-B14F-4D97-AF65-F5344CB8AC3E}">
        <p14:creationId xmlns:p14="http://schemas.microsoft.com/office/powerpoint/2010/main" val="36257736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F26E8-BEF8-D8C7-5076-F7662C8474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533BD1-10CA-04E0-40D6-7233F37167FE}"/>
              </a:ext>
            </a:extLst>
          </p:cNvPr>
          <p:cNvSpPr>
            <a:spLocks noGrp="1"/>
          </p:cNvSpPr>
          <p:nvPr>
            <p:ph type="ctrTitle"/>
          </p:nvPr>
        </p:nvSpPr>
        <p:spPr>
          <a:xfrm>
            <a:off x="731044" y="2677626"/>
            <a:ext cx="6931628" cy="1847088"/>
          </a:xfrm>
        </p:spPr>
        <p:txBody>
          <a:bodyPr>
            <a:normAutofit/>
          </a:bodyPr>
          <a:lstStyle/>
          <a:p>
            <a:r>
              <a:rPr lang="en-US" dirty="0"/>
              <a:t>Example of the </a:t>
            </a:r>
            <a:br>
              <a:rPr lang="en-US" dirty="0"/>
            </a:br>
            <a:r>
              <a:rPr lang="en-US" dirty="0"/>
              <a:t>Presentation Title Slide</a:t>
            </a:r>
          </a:p>
        </p:txBody>
      </p:sp>
      <p:sp>
        <p:nvSpPr>
          <p:cNvPr id="12" name="Subtitle 11">
            <a:extLst>
              <a:ext uri="{FF2B5EF4-FFF2-40B4-BE49-F238E27FC236}">
                <a16:creationId xmlns:a16="http://schemas.microsoft.com/office/drawing/2014/main" id="{4FDCB149-BE9C-4FBC-958B-9821E1A68D2A}"/>
              </a:ext>
            </a:extLst>
          </p:cNvPr>
          <p:cNvSpPr>
            <a:spLocks noGrp="1"/>
          </p:cNvSpPr>
          <p:nvPr>
            <p:ph type="subTitle" idx="1"/>
          </p:nvPr>
        </p:nvSpPr>
        <p:spPr>
          <a:xfrm>
            <a:off x="731044" y="4709626"/>
            <a:ext cx="7765770" cy="365125"/>
          </a:xfrm>
        </p:spPr>
        <p:txBody>
          <a:bodyPr>
            <a:normAutofit/>
          </a:bodyPr>
          <a:lstStyle/>
          <a:p>
            <a:r>
              <a:rPr lang="en-US" dirty="0"/>
              <a:t>PRESENTATION SUBTITLE</a:t>
            </a:r>
          </a:p>
        </p:txBody>
      </p:sp>
      <p:sp>
        <p:nvSpPr>
          <p:cNvPr id="13" name="Text Placeholder 12">
            <a:extLst>
              <a:ext uri="{FF2B5EF4-FFF2-40B4-BE49-F238E27FC236}">
                <a16:creationId xmlns:a16="http://schemas.microsoft.com/office/drawing/2014/main" id="{D0FEB93E-0BC4-1B6F-C3DD-C77C94E181CA}"/>
              </a:ext>
            </a:extLst>
          </p:cNvPr>
          <p:cNvSpPr>
            <a:spLocks noGrp="1"/>
          </p:cNvSpPr>
          <p:nvPr>
            <p:ph type="body" sz="quarter" idx="10"/>
          </p:nvPr>
        </p:nvSpPr>
        <p:spPr>
          <a:xfrm>
            <a:off x="731044" y="5098725"/>
            <a:ext cx="7765770" cy="414991"/>
          </a:xfrm>
        </p:spPr>
        <p:txBody>
          <a:bodyPr/>
          <a:lstStyle/>
          <a:p>
            <a:r>
              <a:rPr lang="en-US" dirty="0"/>
              <a:t>May 24, 2020</a:t>
            </a:r>
          </a:p>
        </p:txBody>
      </p:sp>
      <p:sp>
        <p:nvSpPr>
          <p:cNvPr id="5" name="Footer Placeholder 4">
            <a:extLst>
              <a:ext uri="{FF2B5EF4-FFF2-40B4-BE49-F238E27FC236}">
                <a16:creationId xmlns:a16="http://schemas.microsoft.com/office/drawing/2014/main" id="{7817C699-580B-37D2-ED21-3616F136BEDB}"/>
              </a:ext>
            </a:extLst>
          </p:cNvPr>
          <p:cNvSpPr>
            <a:spLocks noGrp="1"/>
          </p:cNvSpPr>
          <p:nvPr>
            <p:ph type="ftr" sz="quarter" idx="3"/>
          </p:nvPr>
        </p:nvSpPr>
        <p:spPr>
          <a:xfrm>
            <a:off x="714376" y="1774217"/>
            <a:ext cx="6948756" cy="365125"/>
          </a:xfrm>
        </p:spPr>
        <p:txBody>
          <a:bodyPr/>
          <a:lstStyle/>
          <a:p>
            <a:r>
              <a:rPr lang="en-US" dirty="0"/>
              <a:t>Insert-&gt;Header and Footer-&gt;Type Customizable Name</a:t>
            </a:r>
          </a:p>
        </p:txBody>
      </p:sp>
    </p:spTree>
    <p:extLst>
      <p:ext uri="{BB962C8B-B14F-4D97-AF65-F5344CB8AC3E}">
        <p14:creationId xmlns:p14="http://schemas.microsoft.com/office/powerpoint/2010/main" val="31887828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589BD6-5E46-4036-A049-8F11582D499A}"/>
              </a:ext>
            </a:extLst>
          </p:cNvPr>
          <p:cNvSpPr>
            <a:spLocks noGrp="1"/>
          </p:cNvSpPr>
          <p:nvPr>
            <p:ph type="ctrTitle"/>
          </p:nvPr>
        </p:nvSpPr>
        <p:spPr>
          <a:xfrm>
            <a:off x="714376" y="2744661"/>
            <a:ext cx="7715249" cy="759906"/>
          </a:xfrm>
        </p:spPr>
        <p:txBody>
          <a:bodyPr>
            <a:normAutofit/>
          </a:bodyPr>
          <a:lstStyle/>
          <a:p>
            <a:r>
              <a:rPr lang="en-US" dirty="0"/>
              <a:t>Slide Layouts</a:t>
            </a:r>
          </a:p>
        </p:txBody>
      </p:sp>
      <p:sp>
        <p:nvSpPr>
          <p:cNvPr id="5" name="Subtitle 4">
            <a:extLst>
              <a:ext uri="{FF2B5EF4-FFF2-40B4-BE49-F238E27FC236}">
                <a16:creationId xmlns:a16="http://schemas.microsoft.com/office/drawing/2014/main" id="{BDE47C94-F342-4CEB-9D1D-CA267093F73F}"/>
              </a:ext>
            </a:extLst>
          </p:cNvPr>
          <p:cNvSpPr>
            <a:spLocks noGrp="1"/>
          </p:cNvSpPr>
          <p:nvPr>
            <p:ph type="subTitle" idx="1"/>
          </p:nvPr>
        </p:nvSpPr>
        <p:spPr>
          <a:xfrm>
            <a:off x="714376" y="3694740"/>
            <a:ext cx="7715249" cy="407460"/>
          </a:xfrm>
        </p:spPr>
        <p:txBody>
          <a:bodyPr/>
          <a:lstStyle/>
          <a:p>
            <a:r>
              <a:rPr lang="en-US" dirty="0"/>
              <a:t>Presentation Tools and Assets</a:t>
            </a:r>
          </a:p>
        </p:txBody>
      </p:sp>
    </p:spTree>
    <p:extLst>
      <p:ext uri="{BB962C8B-B14F-4D97-AF65-F5344CB8AC3E}">
        <p14:creationId xmlns:p14="http://schemas.microsoft.com/office/powerpoint/2010/main" val="23267673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403D5-BC0B-4F9F-917C-A0E19E660465}"/>
              </a:ext>
            </a:extLst>
          </p:cNvPr>
          <p:cNvSpPr>
            <a:spLocks noGrp="1"/>
          </p:cNvSpPr>
          <p:nvPr>
            <p:ph type="ctrTitle"/>
          </p:nvPr>
        </p:nvSpPr>
        <p:spPr>
          <a:xfrm>
            <a:off x="731044" y="2677626"/>
            <a:ext cx="6858000" cy="1843238"/>
          </a:xfrm>
        </p:spPr>
        <p:txBody>
          <a:bodyPr/>
          <a:lstStyle/>
          <a:p>
            <a:r>
              <a:rPr lang="en-US" dirty="0"/>
              <a:t>Gold Title Slide </a:t>
            </a:r>
            <a:br>
              <a:rPr lang="en-US" dirty="0"/>
            </a:br>
            <a:r>
              <a:rPr lang="en-US" dirty="0"/>
              <a:t>with No Photo</a:t>
            </a:r>
          </a:p>
        </p:txBody>
      </p:sp>
      <p:sp>
        <p:nvSpPr>
          <p:cNvPr id="3" name="Subtitle 2">
            <a:extLst>
              <a:ext uri="{FF2B5EF4-FFF2-40B4-BE49-F238E27FC236}">
                <a16:creationId xmlns:a16="http://schemas.microsoft.com/office/drawing/2014/main" id="{AC0DFB1C-9412-4465-BD51-1BC37504ACC2}"/>
              </a:ext>
            </a:extLst>
          </p:cNvPr>
          <p:cNvSpPr>
            <a:spLocks noGrp="1"/>
          </p:cNvSpPr>
          <p:nvPr>
            <p:ph type="subTitle" idx="1"/>
          </p:nvPr>
        </p:nvSpPr>
        <p:spPr>
          <a:xfrm>
            <a:off x="731044" y="4709626"/>
            <a:ext cx="7765770" cy="365125"/>
          </a:xfrm>
        </p:spPr>
        <p:txBody>
          <a:bodyPr/>
          <a:lstStyle/>
          <a:p>
            <a:r>
              <a:rPr lang="en-US"/>
              <a:t>PRESENTATION SUBTITLE IN ALL CAPS</a:t>
            </a:r>
            <a:endParaRPr lang="en-US" dirty="0"/>
          </a:p>
        </p:txBody>
      </p:sp>
      <p:sp>
        <p:nvSpPr>
          <p:cNvPr id="4" name="Text Placeholder 3">
            <a:extLst>
              <a:ext uri="{FF2B5EF4-FFF2-40B4-BE49-F238E27FC236}">
                <a16:creationId xmlns:a16="http://schemas.microsoft.com/office/drawing/2014/main" id="{9104C1AD-959E-4514-90C6-FE9233FA3621}"/>
              </a:ext>
            </a:extLst>
          </p:cNvPr>
          <p:cNvSpPr>
            <a:spLocks noGrp="1"/>
          </p:cNvSpPr>
          <p:nvPr>
            <p:ph type="body" sz="quarter" idx="10"/>
          </p:nvPr>
        </p:nvSpPr>
        <p:spPr>
          <a:xfrm>
            <a:off x="731044" y="5098725"/>
            <a:ext cx="7765770" cy="414991"/>
          </a:xfrm>
        </p:spPr>
        <p:txBody>
          <a:bodyPr/>
          <a:lstStyle/>
          <a:p>
            <a:r>
              <a:rPr lang="en-US"/>
              <a:t>Month XX, Year</a:t>
            </a:r>
            <a:endParaRPr lang="en-US" dirty="0"/>
          </a:p>
        </p:txBody>
      </p:sp>
      <p:sp>
        <p:nvSpPr>
          <p:cNvPr id="5" name="Footer Placeholder 4">
            <a:extLst>
              <a:ext uri="{FF2B5EF4-FFF2-40B4-BE49-F238E27FC236}">
                <a16:creationId xmlns:a16="http://schemas.microsoft.com/office/drawing/2014/main" id="{74D12BC6-C958-4329-A995-372B15531917}"/>
              </a:ext>
            </a:extLst>
          </p:cNvPr>
          <p:cNvSpPr>
            <a:spLocks noGrp="1"/>
          </p:cNvSpPr>
          <p:nvPr>
            <p:ph type="ftr" sz="quarter" idx="3"/>
          </p:nvPr>
        </p:nvSpPr>
        <p:spPr>
          <a:xfrm>
            <a:off x="714375" y="1774217"/>
            <a:ext cx="6874669" cy="365125"/>
          </a:xfrm>
        </p:spPr>
        <p:txBody>
          <a:bodyPr/>
          <a:lstStyle/>
          <a:p>
            <a:r>
              <a:rPr lang="en-US"/>
              <a:t>Insert-&gt;Header and Footer-&gt;Type Customizable Name</a:t>
            </a:r>
            <a:endParaRPr lang="en-US" dirty="0"/>
          </a:p>
        </p:txBody>
      </p:sp>
    </p:spTree>
    <p:extLst>
      <p:ext uri="{BB962C8B-B14F-4D97-AF65-F5344CB8AC3E}">
        <p14:creationId xmlns:p14="http://schemas.microsoft.com/office/powerpoint/2010/main" val="2585723056"/>
      </p:ext>
    </p:extLst>
  </p:cSld>
  <p:clrMapOvr>
    <a:masterClrMapping/>
  </p:clrMapOvr>
</p:sld>
</file>

<file path=ppt/theme/theme1.xml><?xml version="1.0" encoding="utf-8"?>
<a:theme xmlns:a="http://schemas.openxmlformats.org/drawingml/2006/main" name="Office Theme">
  <a:themeElements>
    <a:clrScheme name="IOWA BRAND COLORS">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fontScheme name="University of Iowa">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79CCDD9754E9B40B13882595ECD5F7A" ma:contentTypeVersion="0" ma:contentTypeDescription="Create a new document." ma:contentTypeScope="" ma:versionID="48ffdc5cb6ca8bf97cbe1bd0206e10b7">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14B8143-C3D6-460D-830C-A8DBEE85511A}">
  <ds:schemaRefs>
    <ds:schemaRef ds:uri="http://schemas.microsoft.com/sharepoint/v3/contenttype/forms"/>
  </ds:schemaRefs>
</ds:datastoreItem>
</file>

<file path=customXml/itemProps2.xml><?xml version="1.0" encoding="utf-8"?>
<ds:datastoreItem xmlns:ds="http://schemas.openxmlformats.org/officeDocument/2006/customXml" ds:itemID="{097FFD54-27B0-415C-8654-D843242BD071}">
  <ds:schemaRefs>
    <ds:schemaRef ds:uri="http://purl.org/dc/dcmitype/"/>
    <ds:schemaRef ds:uri="http://schemas.microsoft.com/office/2006/documentManagement/types"/>
    <ds:schemaRef ds:uri="http://schemas.openxmlformats.org/package/2006/metadata/core-properties"/>
    <ds:schemaRef ds:uri="http://purl.org/dc/terms/"/>
    <ds:schemaRef ds:uri="http://www.w3.org/XML/1998/namespace"/>
    <ds:schemaRef ds:uri="http://purl.org/dc/elements/1.1/"/>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5421B56A-5C82-479A-80D0-662CC28B93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6930</TotalTime>
  <Words>2447</Words>
  <Application>Microsoft Office PowerPoint</Application>
  <PresentationFormat>Carta (216 x 279 mm)</PresentationFormat>
  <Paragraphs>373</Paragraphs>
  <Slides>42</Slides>
  <Notes>11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42</vt:i4>
      </vt:variant>
    </vt:vector>
  </HeadingPairs>
  <TitlesOfParts>
    <vt:vector size="50" baseType="lpstr">
      <vt:lpstr>Arial</vt:lpstr>
      <vt:lpstr>Calibri</vt:lpstr>
      <vt:lpstr>Roboto</vt:lpstr>
      <vt:lpstr>Roboto Black</vt:lpstr>
      <vt:lpstr>Source Sans Pro</vt:lpstr>
      <vt:lpstr>Times</vt:lpstr>
      <vt:lpstr>Times New Roman</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Example of the  Presentation Title Slide</vt:lpstr>
      <vt:lpstr>Slide Layouts</vt:lpstr>
      <vt:lpstr>Gold Title Slide  with No Photo</vt:lpstr>
      <vt:lpstr>Black Title Slide  with No Photo</vt:lpstr>
      <vt:lpstr>Gold Title  Slide with Photo</vt:lpstr>
      <vt:lpstr>Black Title Slide with Photo</vt:lpstr>
      <vt:lpstr>Gold Section Title Slide</vt:lpstr>
      <vt:lpstr>Black Section Title Slide</vt:lpstr>
      <vt:lpstr>SECTION HEADER</vt:lpstr>
      <vt:lpstr>Title and bullet slide</vt:lpstr>
      <vt:lpstr>Slide with a very long title that needs an extra line to be accommodated</vt:lpstr>
      <vt:lpstr>Bullet slide with photo</vt:lpstr>
      <vt:lpstr>Bullet slide with longer title and photo collage</vt:lpstr>
      <vt:lpstr>Two column layout</vt:lpstr>
      <vt:lpstr>Three horizontal rows with dividers</vt:lpstr>
      <vt:lpstr>Two column, two row with dividers</vt:lpstr>
      <vt:lpstr>Two column, three rows with dividers</vt:lpstr>
      <vt:lpstr>Two column, four rows with dividers </vt:lpstr>
      <vt:lpstr>Three columns with icons</vt:lpstr>
      <vt:lpstr>Four columns with icons</vt:lpstr>
      <vt:lpstr>Three columns with photos</vt:lpstr>
      <vt:lpstr>Four columns with photos</vt:lpstr>
      <vt:lpstr>Three columns with stats</vt:lpstr>
      <vt:lpstr>Questions?</vt:lpstr>
      <vt:lpstr>Thank you</vt:lpstr>
      <vt:lpstr>Closing Slide Header</vt:lpstr>
      <vt:lpstr>Iconography/Photography</vt:lpstr>
      <vt:lpstr>Iconography</vt:lpstr>
      <vt:lpstr>Photography</vt:lpstr>
      <vt:lpstr>Charts, Graphics, Infographics</vt:lpstr>
      <vt:lpstr>Standard Percentages</vt:lpstr>
      <vt:lpstr>Standard Percentages (cont.)</vt:lpstr>
      <vt:lpstr>Example of a Slide with Pie Chart</vt:lpstr>
      <vt:lpstr>Example of a Slide with Bar Chart</vt:lpstr>
      <vt:lpstr>Editable Iowa State Map</vt:lpstr>
      <vt:lpstr>Editable U.S. 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ryan-potter@uiowa.edu</dc:creator>
  <cp:lastModifiedBy>Oloco</cp:lastModifiedBy>
  <cp:revision>293</cp:revision>
  <dcterms:created xsi:type="dcterms:W3CDTF">2020-01-21T18:13:39Z</dcterms:created>
  <dcterms:modified xsi:type="dcterms:W3CDTF">2025-03-05T17:19:25Z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0x010100579CCDD9754E9B40B13882595ECD5F7A</vt:lpwstr>
  </property>
</Properties>
</file>